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50" r:id="rId2"/>
    <p:sldMasterId id="2147483756" r:id="rId3"/>
  </p:sldMasterIdLst>
  <p:notesMasterIdLst>
    <p:notesMasterId r:id="rId25"/>
  </p:notesMasterIdLst>
  <p:sldIdLst>
    <p:sldId id="256" r:id="rId4"/>
    <p:sldId id="264" r:id="rId5"/>
    <p:sldId id="464" r:id="rId6"/>
    <p:sldId id="459" r:id="rId7"/>
    <p:sldId id="454" r:id="rId8"/>
    <p:sldId id="480" r:id="rId9"/>
    <p:sldId id="476" r:id="rId10"/>
    <p:sldId id="496" r:id="rId11"/>
    <p:sldId id="472" r:id="rId12"/>
    <p:sldId id="490" r:id="rId13"/>
    <p:sldId id="491" r:id="rId14"/>
    <p:sldId id="477" r:id="rId15"/>
    <p:sldId id="485" r:id="rId16"/>
    <p:sldId id="473" r:id="rId17"/>
    <p:sldId id="493" r:id="rId18"/>
    <p:sldId id="495" r:id="rId19"/>
    <p:sldId id="492" r:id="rId20"/>
    <p:sldId id="497" r:id="rId21"/>
    <p:sldId id="453" r:id="rId22"/>
    <p:sldId id="532" r:id="rId23"/>
    <p:sldId id="5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Eggman" initials="AE" lastIdx="1" clrIdx="0">
    <p:extLst>
      <p:ext uri="{19B8F6BF-5375-455C-9EA6-DF929625EA0E}">
        <p15:presenceInfo xmlns:p15="http://schemas.microsoft.com/office/powerpoint/2012/main" userId="f21489ec02b9c6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EDFF2-F199-4723-AE4E-31ED2B2BD54A}" v="3" dt="2025-10-01T22:38:50.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25" autoAdjust="0"/>
    <p:restoredTop sz="94660"/>
  </p:normalViewPr>
  <p:slideViewPr>
    <p:cSldViewPr snapToGrid="0">
      <p:cViewPr varScale="1">
        <p:scale>
          <a:sx n="90" d="100"/>
          <a:sy n="90" d="100"/>
        </p:scale>
        <p:origin x="96" y="16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ggman" userId="f21489ec02b9c6e5" providerId="LiveId" clId="{9392146A-8BF2-4637-BBEB-068F717CC4E4}"/>
    <pc:docChg chg="addSld delSld modSld">
      <pc:chgData name="Aaron Eggman" userId="f21489ec02b9c6e5" providerId="LiveId" clId="{9392146A-8BF2-4637-BBEB-068F717CC4E4}" dt="2025-10-01T22:38:54.356" v="4" actId="47"/>
      <pc:docMkLst>
        <pc:docMk/>
      </pc:docMkLst>
      <pc:sldChg chg="add del setBg">
        <pc:chgData name="Aaron Eggman" userId="f21489ec02b9c6e5" providerId="LiveId" clId="{9392146A-8BF2-4637-BBEB-068F717CC4E4}" dt="2025-10-01T22:38:50.077" v="3"/>
        <pc:sldMkLst>
          <pc:docMk/>
          <pc:sldMk cId="0" sldId="256"/>
        </pc:sldMkLst>
      </pc:sldChg>
      <pc:sldChg chg="add del setBg">
        <pc:chgData name="Aaron Eggman" userId="f21489ec02b9c6e5" providerId="LiveId" clId="{9392146A-8BF2-4637-BBEB-068F717CC4E4}" dt="2025-10-01T22:38:50.077" v="3"/>
        <pc:sldMkLst>
          <pc:docMk/>
          <pc:sldMk cId="0" sldId="264"/>
        </pc:sldMkLst>
      </pc:sldChg>
      <pc:sldChg chg="del">
        <pc:chgData name="Aaron Eggman" userId="f21489ec02b9c6e5" providerId="LiveId" clId="{9392146A-8BF2-4637-BBEB-068F717CC4E4}" dt="2025-10-01T18:36:06.474" v="0" actId="2696"/>
        <pc:sldMkLst>
          <pc:docMk/>
          <pc:sldMk cId="1569318294" sldId="487"/>
        </pc:sldMkLst>
      </pc:sldChg>
      <pc:sldChg chg="del">
        <pc:chgData name="Aaron Eggman" userId="f21489ec02b9c6e5" providerId="LiveId" clId="{9392146A-8BF2-4637-BBEB-068F717CC4E4}" dt="2025-10-01T18:36:06.474" v="0" actId="2696"/>
        <pc:sldMkLst>
          <pc:docMk/>
          <pc:sldMk cId="1621016571" sldId="498"/>
        </pc:sldMkLst>
      </pc:sldChg>
      <pc:sldChg chg="del">
        <pc:chgData name="Aaron Eggman" userId="f21489ec02b9c6e5" providerId="LiveId" clId="{9392146A-8BF2-4637-BBEB-068F717CC4E4}" dt="2025-10-01T18:36:06.474" v="0" actId="2696"/>
        <pc:sldMkLst>
          <pc:docMk/>
          <pc:sldMk cId="3444597768" sldId="499"/>
        </pc:sldMkLst>
      </pc:sldChg>
      <pc:sldChg chg="del">
        <pc:chgData name="Aaron Eggman" userId="f21489ec02b9c6e5" providerId="LiveId" clId="{9392146A-8BF2-4637-BBEB-068F717CC4E4}" dt="2025-10-01T22:38:54.356" v="4" actId="47"/>
        <pc:sldMkLst>
          <pc:docMk/>
          <pc:sldMk cId="1178655426" sldId="500"/>
        </pc:sldMkLst>
      </pc:sldChg>
    </pc:docChg>
  </pc:docChgLst>
  <pc:docChgLst>
    <pc:chgData name="Aaron Eggman" userId="f21489ec02b9c6e5" providerId="LiveId" clId="{3C06A814-6CA8-4654-86E7-7CA33BF7D920}"/>
    <pc:docChg chg="undo redo custSel addSld delSld modSld sldOrd">
      <pc:chgData name="Aaron Eggman" userId="f21489ec02b9c6e5" providerId="LiveId" clId="{3C06A814-6CA8-4654-86E7-7CA33BF7D920}" dt="2023-10-16T18:10:57.354" v="3983" actId="20577"/>
      <pc:docMkLst>
        <pc:docMk/>
      </pc:docMkLst>
      <pc:sldChg chg="del">
        <pc:chgData name="Aaron Eggman" userId="f21489ec02b9c6e5" providerId="LiveId" clId="{3C06A814-6CA8-4654-86E7-7CA33BF7D920}" dt="2023-06-02T22:18:40.850" v="118" actId="47"/>
        <pc:sldMkLst>
          <pc:docMk/>
          <pc:sldMk cId="2586001532" sldId="261"/>
        </pc:sldMkLst>
      </pc:sldChg>
      <pc:sldChg chg="addSp delSp modSp mod">
        <pc:chgData name="Aaron Eggman" userId="f21489ec02b9c6e5" providerId="LiveId" clId="{3C06A814-6CA8-4654-86E7-7CA33BF7D920}" dt="2023-10-13T21:32:34.194" v="3936" actId="2711"/>
        <pc:sldMkLst>
          <pc:docMk/>
          <pc:sldMk cId="4013485047" sldId="279"/>
        </pc:sldMkLst>
      </pc:sldChg>
      <pc:sldChg chg="del">
        <pc:chgData name="Aaron Eggman" userId="f21489ec02b9c6e5" providerId="LiveId" clId="{3C06A814-6CA8-4654-86E7-7CA33BF7D920}" dt="2023-06-02T22:18:39.805" v="117" actId="47"/>
        <pc:sldMkLst>
          <pc:docMk/>
          <pc:sldMk cId="661563540" sldId="299"/>
        </pc:sldMkLst>
      </pc:sldChg>
      <pc:sldChg chg="del">
        <pc:chgData name="Aaron Eggman" userId="f21489ec02b9c6e5" providerId="LiveId" clId="{3C06A814-6CA8-4654-86E7-7CA33BF7D920}" dt="2023-06-02T22:18:36.983" v="116" actId="47"/>
        <pc:sldMkLst>
          <pc:docMk/>
          <pc:sldMk cId="1531962034" sldId="301"/>
        </pc:sldMkLst>
      </pc:sldChg>
      <pc:sldChg chg="del">
        <pc:chgData name="Aaron Eggman" userId="f21489ec02b9c6e5" providerId="LiveId" clId="{3C06A814-6CA8-4654-86E7-7CA33BF7D920}" dt="2023-06-02T22:13:08.482" v="21" actId="47"/>
        <pc:sldMkLst>
          <pc:docMk/>
          <pc:sldMk cId="1021362648" sldId="449"/>
        </pc:sldMkLst>
      </pc:sldChg>
      <pc:sldChg chg="ord">
        <pc:chgData name="Aaron Eggman" userId="f21489ec02b9c6e5" providerId="LiveId" clId="{3C06A814-6CA8-4654-86E7-7CA33BF7D920}" dt="2023-10-13T21:23:27.362" v="3935"/>
        <pc:sldMkLst>
          <pc:docMk/>
          <pc:sldMk cId="162135755" sldId="453"/>
        </pc:sldMkLst>
      </pc:sldChg>
      <pc:sldChg chg="addSp delSp modSp mod ord">
        <pc:chgData name="Aaron Eggman" userId="f21489ec02b9c6e5" providerId="LiveId" clId="{3C06A814-6CA8-4654-86E7-7CA33BF7D920}" dt="2023-10-13T21:21:10.279" v="3915" actId="478"/>
        <pc:sldMkLst>
          <pc:docMk/>
          <pc:sldMk cId="3554386743" sldId="454"/>
        </pc:sldMkLst>
      </pc:sldChg>
      <pc:sldChg chg="del ord">
        <pc:chgData name="Aaron Eggman" userId="f21489ec02b9c6e5" providerId="LiveId" clId="{3C06A814-6CA8-4654-86E7-7CA33BF7D920}" dt="2023-10-13T18:54:25.361" v="3090" actId="47"/>
        <pc:sldMkLst>
          <pc:docMk/>
          <pc:sldMk cId="850032617" sldId="455"/>
        </pc:sldMkLst>
      </pc:sldChg>
      <pc:sldChg chg="addSp delSp add del setBg delDesignElem">
        <pc:chgData name="Aaron Eggman" userId="f21489ec02b9c6e5" providerId="LiveId" clId="{3C06A814-6CA8-4654-86E7-7CA33BF7D920}" dt="2023-10-13T18:54:43.958" v="3092" actId="47"/>
        <pc:sldMkLst>
          <pc:docMk/>
          <pc:sldMk cId="663031377" sldId="457"/>
        </pc:sldMkLst>
      </pc:sldChg>
      <pc:sldChg chg="addSp delSp modSp mod setClrOvrMap">
        <pc:chgData name="Aaron Eggman" userId="f21489ec02b9c6e5" providerId="LiveId" clId="{3C06A814-6CA8-4654-86E7-7CA33BF7D920}" dt="2023-10-13T20:55:07.272" v="3782" actId="20577"/>
        <pc:sldMkLst>
          <pc:docMk/>
          <pc:sldMk cId="3655178604" sldId="459"/>
        </pc:sldMkLst>
      </pc:sldChg>
      <pc:sldChg chg="addSp delSp modSp mod setClrOvrMap">
        <pc:chgData name="Aaron Eggman" userId="f21489ec02b9c6e5" providerId="LiveId" clId="{3C06A814-6CA8-4654-86E7-7CA33BF7D920}" dt="2023-10-13T21:21:54.201" v="3917" actId="26606"/>
        <pc:sldMkLst>
          <pc:docMk/>
          <pc:sldMk cId="374914697" sldId="464"/>
        </pc:sldMkLst>
      </pc:sldChg>
      <pc:sldChg chg="del">
        <pc:chgData name="Aaron Eggman" userId="f21489ec02b9c6e5" providerId="LiveId" clId="{3C06A814-6CA8-4654-86E7-7CA33BF7D920}" dt="2023-10-13T18:59:09.487" v="3312" actId="47"/>
        <pc:sldMkLst>
          <pc:docMk/>
          <pc:sldMk cId="1722689021" sldId="467"/>
        </pc:sldMkLst>
      </pc:sldChg>
      <pc:sldChg chg="del">
        <pc:chgData name="Aaron Eggman" userId="f21489ec02b9c6e5" providerId="LiveId" clId="{3C06A814-6CA8-4654-86E7-7CA33BF7D920}" dt="2023-10-13T18:59:07.871" v="3310" actId="47"/>
        <pc:sldMkLst>
          <pc:docMk/>
          <pc:sldMk cId="2986437105" sldId="469"/>
        </pc:sldMkLst>
      </pc:sldChg>
      <pc:sldChg chg="addSp delSp modSp mod ord setClrOvrMap">
        <pc:chgData name="Aaron Eggman" userId="f21489ec02b9c6e5" providerId="LiveId" clId="{3C06A814-6CA8-4654-86E7-7CA33BF7D920}" dt="2023-10-13T20:59:03.706" v="3794" actId="27636"/>
        <pc:sldMkLst>
          <pc:docMk/>
          <pc:sldMk cId="2907405479" sldId="472"/>
        </pc:sldMkLst>
      </pc:sldChg>
      <pc:sldChg chg="addSp delSp modSp mod ord setClrOvrMap">
        <pc:chgData name="Aaron Eggman" userId="f21489ec02b9c6e5" providerId="LiveId" clId="{3C06A814-6CA8-4654-86E7-7CA33BF7D920}" dt="2023-10-13T21:10:54.242" v="3853" actId="20577"/>
        <pc:sldMkLst>
          <pc:docMk/>
          <pc:sldMk cId="3138925521" sldId="473"/>
        </pc:sldMkLst>
      </pc:sldChg>
      <pc:sldChg chg="del">
        <pc:chgData name="Aaron Eggman" userId="f21489ec02b9c6e5" providerId="LiveId" clId="{3C06A814-6CA8-4654-86E7-7CA33BF7D920}" dt="2023-10-13T18:59:08.577" v="3311" actId="47"/>
        <pc:sldMkLst>
          <pc:docMk/>
          <pc:sldMk cId="3895853899" sldId="474"/>
        </pc:sldMkLst>
      </pc:sldChg>
      <pc:sldChg chg="addSp delSp modSp add del mod">
        <pc:chgData name="Aaron Eggman" userId="f21489ec02b9c6e5" providerId="LiveId" clId="{3C06A814-6CA8-4654-86E7-7CA33BF7D920}" dt="2023-06-02T22:13:43.983" v="26" actId="47"/>
        <pc:sldMkLst>
          <pc:docMk/>
          <pc:sldMk cId="3858846523" sldId="475"/>
        </pc:sldMkLst>
      </pc:sldChg>
      <pc:sldChg chg="addSp delSp modSp new mod modAnim">
        <pc:chgData name="Aaron Eggman" userId="f21489ec02b9c6e5" providerId="LiveId" clId="{3C06A814-6CA8-4654-86E7-7CA33BF7D920}" dt="2023-06-02T22:15:09.346" v="34" actId="1076"/>
        <pc:sldMkLst>
          <pc:docMk/>
          <pc:sldMk cId="1766995777" sldId="476"/>
        </pc:sldMkLst>
      </pc:sldChg>
      <pc:sldChg chg="addSp delSp modSp add mod ord setClrOvrMap">
        <pc:chgData name="Aaron Eggman" userId="f21489ec02b9c6e5" providerId="LiveId" clId="{3C06A814-6CA8-4654-86E7-7CA33BF7D920}" dt="2023-10-13T21:07:09.556" v="3828" actId="1076"/>
        <pc:sldMkLst>
          <pc:docMk/>
          <pc:sldMk cId="2107669648" sldId="477"/>
        </pc:sldMkLst>
      </pc:sldChg>
      <pc:sldChg chg="modSp add del mod">
        <pc:chgData name="Aaron Eggman" userId="f21489ec02b9c6e5" providerId="LiveId" clId="{3C06A814-6CA8-4654-86E7-7CA33BF7D920}" dt="2023-06-02T22:31:44.410" v="257" actId="47"/>
        <pc:sldMkLst>
          <pc:docMk/>
          <pc:sldMk cId="3731083" sldId="478"/>
        </pc:sldMkLst>
      </pc:sldChg>
      <pc:sldChg chg="addSp delSp modSp new del mod modAnim">
        <pc:chgData name="Aaron Eggman" userId="f21489ec02b9c6e5" providerId="LiveId" clId="{3C06A814-6CA8-4654-86E7-7CA33BF7D920}" dt="2023-06-19T16:44:23.693" v="566" actId="47"/>
        <pc:sldMkLst>
          <pc:docMk/>
          <pc:sldMk cId="3227628184" sldId="478"/>
        </pc:sldMkLst>
      </pc:sldChg>
      <pc:sldChg chg="addSp delSp add del setBg delDesignElem">
        <pc:chgData name="Aaron Eggman" userId="f21489ec02b9c6e5" providerId="LiveId" clId="{3C06A814-6CA8-4654-86E7-7CA33BF7D920}" dt="2023-10-13T18:54:41.963" v="3091" actId="47"/>
        <pc:sldMkLst>
          <pc:docMk/>
          <pc:sldMk cId="816786143" sldId="479"/>
        </pc:sldMkLst>
      </pc:sldChg>
      <pc:sldChg chg="addSp delSp modSp add del mod setBg setClrOvrMap delDesignElem">
        <pc:chgData name="Aaron Eggman" userId="f21489ec02b9c6e5" providerId="LiveId" clId="{3C06A814-6CA8-4654-86E7-7CA33BF7D920}" dt="2023-10-13T20:56:31.107" v="3790" actId="27636"/>
        <pc:sldMkLst>
          <pc:docMk/>
          <pc:sldMk cId="2423437749" sldId="480"/>
        </pc:sldMkLst>
      </pc:sldChg>
      <pc:sldChg chg="addSp delSp modSp add del mod setBg delDesignElem">
        <pc:chgData name="Aaron Eggman" userId="f21489ec02b9c6e5" providerId="LiveId" clId="{3C06A814-6CA8-4654-86E7-7CA33BF7D920}" dt="2023-10-13T20:50:01.688" v="3769" actId="47"/>
        <pc:sldMkLst>
          <pc:docMk/>
          <pc:sldMk cId="4113423813" sldId="481"/>
        </pc:sldMkLst>
      </pc:sldChg>
      <pc:sldChg chg="add del">
        <pc:chgData name="Aaron Eggman" userId="f21489ec02b9c6e5" providerId="LiveId" clId="{3C06A814-6CA8-4654-86E7-7CA33BF7D920}" dt="2023-10-13T18:58:07.019" v="3303" actId="47"/>
        <pc:sldMkLst>
          <pc:docMk/>
          <pc:sldMk cId="1773606993" sldId="482"/>
        </pc:sldMkLst>
      </pc:sldChg>
      <pc:sldChg chg="modSp add del mod">
        <pc:chgData name="Aaron Eggman" userId="f21489ec02b9c6e5" providerId="LiveId" clId="{3C06A814-6CA8-4654-86E7-7CA33BF7D920}" dt="2023-10-13T18:58:07.019" v="3303" actId="47"/>
        <pc:sldMkLst>
          <pc:docMk/>
          <pc:sldMk cId="1874685964" sldId="483"/>
        </pc:sldMkLst>
      </pc:sldChg>
      <pc:sldChg chg="addSp delSp add del setBg delDesignElem">
        <pc:chgData name="Aaron Eggman" userId="f21489ec02b9c6e5" providerId="LiveId" clId="{3C06A814-6CA8-4654-86E7-7CA33BF7D920}" dt="2023-06-08T22:15:38.410" v="380"/>
        <pc:sldMkLst>
          <pc:docMk/>
          <pc:sldMk cId="2615197142" sldId="483"/>
        </pc:sldMkLst>
      </pc:sldChg>
      <pc:sldChg chg="addSp delSp add del setBg delDesignElem">
        <pc:chgData name="Aaron Eggman" userId="f21489ec02b9c6e5" providerId="LiveId" clId="{3C06A814-6CA8-4654-86E7-7CA33BF7D920}" dt="2023-06-19T16:44:56.788" v="570"/>
        <pc:sldMkLst>
          <pc:docMk/>
          <pc:sldMk cId="249599084" sldId="484"/>
        </pc:sldMkLst>
      </pc:sldChg>
      <pc:sldChg chg="addSp delSp modSp add mod ord setClrOvrMap">
        <pc:chgData name="Aaron Eggman" userId="f21489ec02b9c6e5" providerId="LiveId" clId="{3C06A814-6CA8-4654-86E7-7CA33BF7D920}" dt="2023-10-13T21:36:14.258" v="3976" actId="1076"/>
        <pc:sldMkLst>
          <pc:docMk/>
          <pc:sldMk cId="606251778" sldId="485"/>
        </pc:sldMkLst>
      </pc:sldChg>
      <pc:sldChg chg="addSp delSp modSp add del mod ord setClrOvrMap">
        <pc:chgData name="Aaron Eggman" userId="f21489ec02b9c6e5" providerId="LiveId" clId="{3C06A814-6CA8-4654-86E7-7CA33BF7D920}" dt="2023-10-13T21:22:45.136" v="3925" actId="47"/>
        <pc:sldMkLst>
          <pc:docMk/>
          <pc:sldMk cId="550604361" sldId="486"/>
        </pc:sldMkLst>
      </pc:sldChg>
      <pc:sldChg chg="addSp delSp add del setBg delDesignElem">
        <pc:chgData name="Aaron Eggman" userId="f21489ec02b9c6e5" providerId="LiveId" clId="{3C06A814-6CA8-4654-86E7-7CA33BF7D920}" dt="2023-06-30T18:29:53.839" v="918"/>
        <pc:sldMkLst>
          <pc:docMk/>
          <pc:sldMk cId="3420305943" sldId="486"/>
        </pc:sldMkLst>
      </pc:sldChg>
      <pc:sldChg chg="add del">
        <pc:chgData name="Aaron Eggman" userId="f21489ec02b9c6e5" providerId="LiveId" clId="{3C06A814-6CA8-4654-86E7-7CA33BF7D920}" dt="2023-06-30T18:29:53.839" v="918"/>
        <pc:sldMkLst>
          <pc:docMk/>
          <pc:sldMk cId="147021723" sldId="487"/>
        </pc:sldMkLst>
      </pc:sldChg>
      <pc:sldChg chg="addSp delSp modSp add mod ord addAnim delAnim modAnim">
        <pc:chgData name="Aaron Eggman" userId="f21489ec02b9c6e5" providerId="LiveId" clId="{3C06A814-6CA8-4654-86E7-7CA33BF7D920}" dt="2023-10-13T18:52:01.779" v="3050" actId="478"/>
        <pc:sldMkLst>
          <pc:docMk/>
          <pc:sldMk cId="1569318294" sldId="487"/>
        </pc:sldMkLst>
      </pc:sldChg>
      <pc:sldChg chg="addSp delSp add del setBg delDesignElem">
        <pc:chgData name="Aaron Eggman" userId="f21489ec02b9c6e5" providerId="LiveId" clId="{3C06A814-6CA8-4654-86E7-7CA33BF7D920}" dt="2023-06-30T18:29:53.839" v="918"/>
        <pc:sldMkLst>
          <pc:docMk/>
          <pc:sldMk cId="339402460" sldId="488"/>
        </pc:sldMkLst>
      </pc:sldChg>
      <pc:sldChg chg="modSp add del mod ord">
        <pc:chgData name="Aaron Eggman" userId="f21489ec02b9c6e5" providerId="LiveId" clId="{3C06A814-6CA8-4654-86E7-7CA33BF7D920}" dt="2023-10-13T21:19:56.129" v="3903" actId="47"/>
        <pc:sldMkLst>
          <pc:docMk/>
          <pc:sldMk cId="2311607974" sldId="488"/>
        </pc:sldMkLst>
      </pc:sldChg>
      <pc:sldChg chg="addSp delSp modSp new del mod modAnim">
        <pc:chgData name="Aaron Eggman" userId="f21489ec02b9c6e5" providerId="LiveId" clId="{3C06A814-6CA8-4654-86E7-7CA33BF7D920}" dt="2023-10-13T18:53:37.583" v="3075" actId="47"/>
        <pc:sldMkLst>
          <pc:docMk/>
          <pc:sldMk cId="1920286557" sldId="489"/>
        </pc:sldMkLst>
      </pc:sldChg>
      <pc:sldChg chg="addSp delSp modSp add mod ord setClrOvrMap">
        <pc:chgData name="Aaron Eggman" userId="f21489ec02b9c6e5" providerId="LiveId" clId="{3C06A814-6CA8-4654-86E7-7CA33BF7D920}" dt="2023-10-13T21:01:26.717" v="3807" actId="26606"/>
        <pc:sldMkLst>
          <pc:docMk/>
          <pc:sldMk cId="2216927254" sldId="490"/>
        </pc:sldMkLst>
      </pc:sldChg>
      <pc:sldChg chg="addSp delSp modSp add mod ord setClrOvrMap">
        <pc:chgData name="Aaron Eggman" userId="f21489ec02b9c6e5" providerId="LiveId" clId="{3C06A814-6CA8-4654-86E7-7CA33BF7D920}" dt="2023-10-13T21:05:11.926" v="3816" actId="27636"/>
        <pc:sldMkLst>
          <pc:docMk/>
          <pc:sldMk cId="1621968531" sldId="491"/>
        </pc:sldMkLst>
      </pc:sldChg>
      <pc:sldChg chg="add del">
        <pc:chgData name="Aaron Eggman" userId="f21489ec02b9c6e5" providerId="LiveId" clId="{3C06A814-6CA8-4654-86E7-7CA33BF7D920}" dt="2023-10-13T18:59:32.153" v="3317"/>
        <pc:sldMkLst>
          <pc:docMk/>
          <pc:sldMk cId="770199467" sldId="492"/>
        </pc:sldMkLst>
      </pc:sldChg>
      <pc:sldChg chg="add">
        <pc:chgData name="Aaron Eggman" userId="f21489ec02b9c6e5" providerId="LiveId" clId="{3C06A814-6CA8-4654-86E7-7CA33BF7D920}" dt="2023-10-13T18:59:32.170" v="3318"/>
        <pc:sldMkLst>
          <pc:docMk/>
          <pc:sldMk cId="2667650636" sldId="492"/>
        </pc:sldMkLst>
      </pc:sldChg>
      <pc:sldChg chg="addSp modSp new del modAnim">
        <pc:chgData name="Aaron Eggman" userId="f21489ec02b9c6e5" providerId="LiveId" clId="{3C06A814-6CA8-4654-86E7-7CA33BF7D920}" dt="2023-10-13T18:59:23.638" v="3313" actId="2696"/>
        <pc:sldMkLst>
          <pc:docMk/>
          <pc:sldMk cId="3787071320" sldId="492"/>
        </pc:sldMkLst>
      </pc:sldChg>
      <pc:sldChg chg="addSp delSp modSp add mod setClrOvrMap">
        <pc:chgData name="Aaron Eggman" userId="f21489ec02b9c6e5" providerId="LiveId" clId="{3C06A814-6CA8-4654-86E7-7CA33BF7D920}" dt="2023-10-13T21:16:02.922" v="3870" actId="1076"/>
        <pc:sldMkLst>
          <pc:docMk/>
          <pc:sldMk cId="1310633584" sldId="493"/>
        </pc:sldMkLst>
      </pc:sldChg>
      <pc:sldChg chg="addSp delSp add del setBg delDesignElem">
        <pc:chgData name="Aaron Eggman" userId="f21489ec02b9c6e5" providerId="LiveId" clId="{3C06A814-6CA8-4654-86E7-7CA33BF7D920}" dt="2023-10-13T18:52:43.986" v="3055"/>
        <pc:sldMkLst>
          <pc:docMk/>
          <pc:sldMk cId="2030669991" sldId="493"/>
        </pc:sldMkLst>
      </pc:sldChg>
      <pc:sldChg chg="addSp delSp add del setBg delDesignElem">
        <pc:chgData name="Aaron Eggman" userId="f21489ec02b9c6e5" providerId="LiveId" clId="{3C06A814-6CA8-4654-86E7-7CA33BF7D920}" dt="2023-10-13T18:59:32.153" v="3317"/>
        <pc:sldMkLst>
          <pc:docMk/>
          <pc:sldMk cId="3095595950" sldId="493"/>
        </pc:sldMkLst>
      </pc:sldChg>
      <pc:sldChg chg="modSp add del mod">
        <pc:chgData name="Aaron Eggman" userId="f21489ec02b9c6e5" providerId="LiveId" clId="{3C06A814-6CA8-4654-86E7-7CA33BF7D920}" dt="2023-10-13T18:59:23.638" v="3313" actId="2696"/>
        <pc:sldMkLst>
          <pc:docMk/>
          <pc:sldMk cId="3475511720" sldId="493"/>
        </pc:sldMkLst>
      </pc:sldChg>
      <pc:sldChg chg="addSp delSp add del setBg delDesignElem">
        <pc:chgData name="Aaron Eggman" userId="f21489ec02b9c6e5" providerId="LiveId" clId="{3C06A814-6CA8-4654-86E7-7CA33BF7D920}" dt="2023-10-13T18:52:52.112" v="3059"/>
        <pc:sldMkLst>
          <pc:docMk/>
          <pc:sldMk cId="1853408586" sldId="494"/>
        </pc:sldMkLst>
      </pc:sldChg>
      <pc:sldChg chg="modSp add del mod">
        <pc:chgData name="Aaron Eggman" userId="f21489ec02b9c6e5" providerId="LiveId" clId="{3C06A814-6CA8-4654-86E7-7CA33BF7D920}" dt="2023-10-13T18:59:23.638" v="3313" actId="2696"/>
        <pc:sldMkLst>
          <pc:docMk/>
          <pc:sldMk cId="2438612221" sldId="494"/>
        </pc:sldMkLst>
      </pc:sldChg>
      <pc:sldChg chg="addSp delSp add del setBg delDesignElem">
        <pc:chgData name="Aaron Eggman" userId="f21489ec02b9c6e5" providerId="LiveId" clId="{3C06A814-6CA8-4654-86E7-7CA33BF7D920}" dt="2023-10-13T18:59:32.153" v="3317"/>
        <pc:sldMkLst>
          <pc:docMk/>
          <pc:sldMk cId="2944482211" sldId="494"/>
        </pc:sldMkLst>
      </pc:sldChg>
      <pc:sldChg chg="delSp modSp add del mod">
        <pc:chgData name="Aaron Eggman" userId="f21489ec02b9c6e5" providerId="LiveId" clId="{3C06A814-6CA8-4654-86E7-7CA33BF7D920}" dt="2023-10-13T21:16:54.543" v="3878" actId="47"/>
        <pc:sldMkLst>
          <pc:docMk/>
          <pc:sldMk cId="3890663560" sldId="494"/>
        </pc:sldMkLst>
      </pc:sldChg>
      <pc:sldChg chg="addSp delSp modSp new mod modAnim">
        <pc:chgData name="Aaron Eggman" userId="f21489ec02b9c6e5" providerId="LiveId" clId="{3C06A814-6CA8-4654-86E7-7CA33BF7D920}" dt="2023-10-13T20:02:23.885" v="3347" actId="1038"/>
        <pc:sldMkLst>
          <pc:docMk/>
          <pc:sldMk cId="3449842488" sldId="495"/>
        </pc:sldMkLst>
      </pc:sldChg>
      <pc:sldChg chg="modSp add mod">
        <pc:chgData name="Aaron Eggman" userId="f21489ec02b9c6e5" providerId="LiveId" clId="{3C06A814-6CA8-4654-86E7-7CA33BF7D920}" dt="2023-10-13T20:56:43.223" v="3792" actId="27636"/>
        <pc:sldMkLst>
          <pc:docMk/>
          <pc:sldMk cId="2137824764" sldId="496"/>
        </pc:sldMkLst>
      </pc:sldChg>
      <pc:sldChg chg="addSp delSp add del setBg delDesignElem">
        <pc:chgData name="Aaron Eggman" userId="f21489ec02b9c6e5" providerId="LiveId" clId="{3C06A814-6CA8-4654-86E7-7CA33BF7D920}" dt="2023-10-13T20:48:36.498" v="3766"/>
        <pc:sldMkLst>
          <pc:docMk/>
          <pc:sldMk cId="4117197635" sldId="496"/>
        </pc:sldMkLst>
      </pc:sldChg>
      <pc:sldChg chg="add del">
        <pc:chgData name="Aaron Eggman" userId="f21489ec02b9c6e5" providerId="LiveId" clId="{3C06A814-6CA8-4654-86E7-7CA33BF7D920}" dt="2023-10-13T21:16:30.038" v="3873"/>
        <pc:sldMkLst>
          <pc:docMk/>
          <pc:sldMk cId="3816740354" sldId="497"/>
        </pc:sldMkLst>
      </pc:sldChg>
      <pc:sldChg chg="addSp delSp add del setBg delDesignElem">
        <pc:chgData name="Aaron Eggman" userId="f21489ec02b9c6e5" providerId="LiveId" clId="{3C06A814-6CA8-4654-86E7-7CA33BF7D920}" dt="2023-10-13T21:16:43.595" v="3876"/>
        <pc:sldMkLst>
          <pc:docMk/>
          <pc:sldMk cId="3966409925" sldId="497"/>
        </pc:sldMkLst>
      </pc:sldChg>
      <pc:sldChg chg="modSp add mod">
        <pc:chgData name="Aaron Eggman" userId="f21489ec02b9c6e5" providerId="LiveId" clId="{3C06A814-6CA8-4654-86E7-7CA33BF7D920}" dt="2023-10-13T21:17:08.022" v="3882" actId="27636"/>
        <pc:sldMkLst>
          <pc:docMk/>
          <pc:sldMk cId="4123328045" sldId="497"/>
        </pc:sldMkLst>
      </pc:sldChg>
      <pc:sldChg chg="addSp delSp modSp add mod">
        <pc:chgData name="Aaron Eggman" userId="f21489ec02b9c6e5" providerId="LiveId" clId="{3C06A814-6CA8-4654-86E7-7CA33BF7D920}" dt="2023-10-13T21:22:23.560" v="3920" actId="26606"/>
        <pc:sldMkLst>
          <pc:docMk/>
          <pc:sldMk cId="1621016571" sldId="498"/>
        </pc:sldMkLst>
      </pc:sldChg>
      <pc:sldChg chg="addSp delSp add del setBg delDesignElem">
        <pc:chgData name="Aaron Eggman" userId="f21489ec02b9c6e5" providerId="LiveId" clId="{3C06A814-6CA8-4654-86E7-7CA33BF7D920}" dt="2023-10-13T21:19:02.507" v="3890"/>
        <pc:sldMkLst>
          <pc:docMk/>
          <pc:sldMk cId="3392581204" sldId="498"/>
        </pc:sldMkLst>
      </pc:sldChg>
      <pc:sldChg chg="addSp delSp add del setBg delDesignElem">
        <pc:chgData name="Aaron Eggman" userId="f21489ec02b9c6e5" providerId="LiveId" clId="{3C06A814-6CA8-4654-86E7-7CA33BF7D920}" dt="2023-10-13T21:19:15.475" v="3894"/>
        <pc:sldMkLst>
          <pc:docMk/>
          <pc:sldMk cId="1958312316" sldId="499"/>
        </pc:sldMkLst>
      </pc:sldChg>
      <pc:sldChg chg="addSp delSp add del setBg delDesignElem">
        <pc:chgData name="Aaron Eggman" userId="f21489ec02b9c6e5" providerId="LiveId" clId="{3C06A814-6CA8-4654-86E7-7CA33BF7D920}" dt="2023-10-13T21:22:38.429" v="3923"/>
        <pc:sldMkLst>
          <pc:docMk/>
          <pc:sldMk cId="2216330358" sldId="499"/>
        </pc:sldMkLst>
      </pc:sldChg>
      <pc:sldChg chg="modSp add mod">
        <pc:chgData name="Aaron Eggman" userId="f21489ec02b9c6e5" providerId="LiveId" clId="{3C06A814-6CA8-4654-86E7-7CA33BF7D920}" dt="2023-10-16T18:10:57.354" v="3983" actId="20577"/>
        <pc:sldMkLst>
          <pc:docMk/>
          <pc:sldMk cId="3444597768" sldId="499"/>
        </pc:sldMkLst>
      </pc:sldChg>
    </pc:docChg>
  </pc:docChgLst>
  <pc:docChgLst>
    <pc:chgData name="Aaron Eggman" userId="f21489ec02b9c6e5" providerId="LiveId" clId="{E63BBB13-918C-41D2-80E1-5248075701EB}"/>
    <pc:docChg chg="undo custSel addSld delSld modSld">
      <pc:chgData name="Aaron Eggman" userId="f21489ec02b9c6e5" providerId="LiveId" clId="{E63BBB13-918C-41D2-80E1-5248075701EB}" dt="2025-06-14T04:51:14.145" v="10" actId="47"/>
      <pc:docMkLst>
        <pc:docMk/>
      </pc:docMkLst>
      <pc:sldChg chg="del">
        <pc:chgData name="Aaron Eggman" userId="f21489ec02b9c6e5" providerId="LiveId" clId="{E63BBB13-918C-41D2-80E1-5248075701EB}" dt="2025-06-14T04:51:14.145" v="10" actId="47"/>
        <pc:sldMkLst>
          <pc:docMk/>
          <pc:sldMk cId="2374874030" sldId="263"/>
        </pc:sldMkLst>
      </pc:sldChg>
      <pc:sldChg chg="del">
        <pc:chgData name="Aaron Eggman" userId="f21489ec02b9c6e5" providerId="LiveId" clId="{E63BBB13-918C-41D2-80E1-5248075701EB}" dt="2025-06-03T18:29:29.652" v="0" actId="47"/>
        <pc:sldMkLst>
          <pc:docMk/>
          <pc:sldMk cId="4013485047" sldId="279"/>
        </pc:sldMkLst>
      </pc:sldChg>
      <pc:sldChg chg="del">
        <pc:chgData name="Aaron Eggman" userId="f21489ec02b9c6e5" providerId="LiveId" clId="{E63BBB13-918C-41D2-80E1-5248075701EB}" dt="2025-06-13T04:01:33.904" v="6" actId="47"/>
        <pc:sldMkLst>
          <pc:docMk/>
          <pc:sldMk cId="249599084" sldId="484"/>
        </pc:sldMkLst>
      </pc:sldChg>
      <pc:sldChg chg="addSp new mod">
        <pc:chgData name="Aaron Eggman" userId="f21489ec02b9c6e5" providerId="LiveId" clId="{E63BBB13-918C-41D2-80E1-5248075701EB}" dt="2025-06-03T18:30:08.433" v="2" actId="22"/>
        <pc:sldMkLst>
          <pc:docMk/>
          <pc:sldMk cId="1178655426" sldId="500"/>
        </pc:sldMkLst>
      </pc:sldChg>
      <pc:sldChg chg="modSp add del">
        <pc:chgData name="Aaron Eggman" userId="f21489ec02b9c6e5" providerId="LiveId" clId="{E63BBB13-918C-41D2-80E1-5248075701EB}" dt="2025-06-13T04:01:30.392" v="5"/>
        <pc:sldMkLst>
          <pc:docMk/>
          <pc:sldMk cId="463303346" sldId="532"/>
        </pc:sldMkLst>
      </pc:sldChg>
      <pc:sldChg chg="add del">
        <pc:chgData name="Aaron Eggman" userId="f21489ec02b9c6e5" providerId="LiveId" clId="{E63BBB13-918C-41D2-80E1-5248075701EB}" dt="2025-06-14T04:51:11.327" v="9" actId="47"/>
        <pc:sldMkLst>
          <pc:docMk/>
          <pc:sldMk cId="3868618307" sldId="5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FF26F-869E-4AA3-9FB0-41EE201DD5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6C9C58B-4317-4CB0-9928-FD90275C1378}" type="pres">
      <dgm:prSet presAssocID="{56AFF26F-869E-4AA3-9FB0-41EE201DD537}" presName="outerComposite" presStyleCnt="0">
        <dgm:presLayoutVars>
          <dgm:chMax val="5"/>
          <dgm:dir/>
          <dgm:resizeHandles val="exact"/>
        </dgm:presLayoutVars>
      </dgm:prSet>
      <dgm:spPr/>
    </dgm:pt>
    <dgm:pt modelId="{78CDF5F5-B787-4C85-A243-7175C43A5FDD}" type="pres">
      <dgm:prSet presAssocID="{56AFF26F-869E-4AA3-9FB0-41EE201DD537}" presName="dummyMaxCanvas" presStyleCnt="0">
        <dgm:presLayoutVars/>
      </dgm:prSet>
      <dgm:spPr/>
    </dgm:pt>
  </dgm:ptLst>
  <dgm:cxnLst>
    <dgm:cxn modelId="{7FB8585F-67C5-4248-9D32-4CA68AAA8324}" type="presOf" srcId="{56AFF26F-869E-4AA3-9FB0-41EE201DD537}" destId="{F6C9C58B-4317-4CB0-9928-FD90275C1378}" srcOrd="0" destOrd="0" presId="urn:microsoft.com/office/officeart/2005/8/layout/vProcess5"/>
    <dgm:cxn modelId="{77FA2AAB-68BB-40AD-A517-9C40836DB26C}" type="presParOf" srcId="{F6C9C58B-4317-4CB0-9928-FD90275C1378}" destId="{78CDF5F5-B787-4C85-A243-7175C43A5FDD}"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3T20:42:53.087"/>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E8D70-EC8C-4A34-9486-5CDB09E8B99B}"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D7292-C591-4CFA-8B68-B7C2FF4FC658}" type="slidenum">
              <a:rPr lang="en-US" smtClean="0"/>
              <a:t>‹#›</a:t>
            </a:fld>
            <a:endParaRPr lang="en-US"/>
          </a:p>
        </p:txBody>
      </p:sp>
    </p:spTree>
    <p:extLst>
      <p:ext uri="{BB962C8B-B14F-4D97-AF65-F5344CB8AC3E}">
        <p14:creationId xmlns:p14="http://schemas.microsoft.com/office/powerpoint/2010/main" val="126403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5624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86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5927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472"/>
            <a:ext cx="10363200"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subTitle" idx="4"/>
          </p:nvPr>
        </p:nvSpPr>
        <p:spPr>
          <a:xfrm>
            <a:off x="1828800" y="3841369"/>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15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152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sz="half" idx="2"/>
          </p:nvPr>
        </p:nvSpPr>
        <p:spPr>
          <a:xfrm>
            <a:off x="609600" y="1577705"/>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705"/>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3919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400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090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3735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8876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6808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458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3322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51186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37267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56475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1203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22969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1303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0182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9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338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673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78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7815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9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4548867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9587"/>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F7F5F1"/>
          </a:solidFill>
        </p:spPr>
        <p:txBody>
          <a:bodyPr wrap="square" lIns="0" tIns="0" rIns="0" bIns="0" rtlCol="0"/>
          <a:lstStyle/>
          <a:p>
            <a:endParaRPr sz="1800"/>
          </a:p>
        </p:txBody>
      </p:sp>
      <p:sp>
        <p:nvSpPr>
          <p:cNvPr id="2" name="Holder 2"/>
          <p:cNvSpPr>
            <a:spLocks noGrp="1"/>
          </p:cNvSpPr>
          <p:nvPr>
            <p:ph type="title"/>
          </p:nvPr>
        </p:nvSpPr>
        <p:spPr>
          <a:xfrm>
            <a:off x="749300" y="419569"/>
            <a:ext cx="5262245"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a:xfrm>
            <a:off x="609600" y="1577705"/>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840032" y="6398724"/>
            <a:ext cx="1193800" cy="243712"/>
          </a:xfrm>
          <a:prstGeom prst="rect">
            <a:avLst/>
          </a:prstGeom>
        </p:spPr>
        <p:txBody>
          <a:bodyPr wrap="square" lIns="0" tIns="0" rIns="0" bIns="0">
            <a:spAutoFit/>
          </a:bodyPr>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a:xfrm>
            <a:off x="609600" y="6379416"/>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a:xfrm>
            <a:off x="8778240" y="6379416"/>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97213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080172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oYrF1DU3hYU?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bBeZSuHI4Qc?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OirMmfgovg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A944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Forge Logo.jpg"/>
          <p:cNvPicPr>
            <a:picLocks noChangeAspect="1"/>
          </p:cNvPicPr>
          <p:nvPr/>
        </p:nvPicPr>
        <p:blipFill>
          <a:blip r:embed="rId2"/>
          <a:stretch>
            <a:fillRect/>
          </a:stretch>
        </p:blipFill>
        <p:spPr>
          <a:xfrm>
            <a:off x="3727645" y="377130"/>
            <a:ext cx="4736710" cy="4736710"/>
          </a:xfrm>
          <a:prstGeom prst="rect">
            <a:avLst/>
          </a:prstGeom>
        </p:spPr>
      </p:pic>
      <p:sp>
        <p:nvSpPr>
          <p:cNvPr id="6" name="TextBox 5"/>
          <p:cNvSpPr txBox="1"/>
          <p:nvPr/>
        </p:nvSpPr>
        <p:spPr>
          <a:xfrm>
            <a:off x="3120154" y="5029200"/>
            <a:ext cx="5951693" cy="40011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2000">
                <a:solidFill>
                  <a:srgbClr val="5A5A5A"/>
                </a:solidFill>
              </a:defRPr>
            </a:pPr>
            <a:r>
              <a:rPr kumimoji="0" sz="2000" b="0" i="0" u="none" strike="noStrike" kern="1200" cap="none" spc="0" normalizeH="0" baseline="0" noProof="0">
                <a:ln>
                  <a:noFill/>
                </a:ln>
                <a:solidFill>
                  <a:srgbClr val="5A5A5A"/>
                </a:solidFill>
                <a:effectLst/>
                <a:uLnTx/>
                <a:uFillTx/>
                <a:latin typeface="Calibri"/>
                <a:ea typeface="+mn-ea"/>
                <a:cs typeface="+mn-cs"/>
              </a:rPr>
              <a:t>A Christ-Centered SEL &amp; Leadership Formation Program</a:t>
            </a:r>
          </a:p>
        </p:txBody>
      </p:sp>
      <p:sp>
        <p:nvSpPr>
          <p:cNvPr id="7" name="TextBox 6"/>
          <p:cNvSpPr txBox="1"/>
          <p:nvPr/>
        </p:nvSpPr>
        <p:spPr>
          <a:xfrm>
            <a:off x="4345778" y="5669280"/>
            <a:ext cx="3500445" cy="338554"/>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888888"/>
                </a:solidFill>
              </a:defRPr>
            </a:pPr>
            <a:r>
              <a:rPr kumimoji="0" sz="1600" b="0" i="0" u="none" strike="noStrike" kern="1200" cap="none" spc="0" normalizeH="0" baseline="0" noProof="0">
                <a:ln>
                  <a:noFill/>
                </a:ln>
                <a:solidFill>
                  <a:srgbClr val="888888"/>
                </a:solidFill>
                <a:effectLst/>
                <a:uLnTx/>
                <a:uFillTx/>
                <a:latin typeface="Calibri"/>
                <a:ea typeface="+mn-ea"/>
                <a:cs typeface="+mn-cs"/>
              </a:rPr>
              <a:t>Bishop Diego High School • Grades 9-12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s Elohim a harsh and unjust Judge??? | Hoshana Rabbah BlogHoshana Rabbah  Blog">
            <a:extLst>
              <a:ext uri="{FF2B5EF4-FFF2-40B4-BE49-F238E27FC236}">
                <a16:creationId xmlns:a16="http://schemas.microsoft.com/office/drawing/2014/main" id="{E95B7B00-645E-3492-D274-3D9B47E7828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7339" b="587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838200" y="365125"/>
            <a:ext cx="10515600" cy="1325563"/>
          </a:xfrm>
        </p:spPr>
        <p:txBody>
          <a:bodyPr>
            <a:normAutofit/>
          </a:bodyPr>
          <a:lstStyle/>
          <a:p>
            <a:r>
              <a:rPr lang="en-US" sz="7200">
                <a:solidFill>
                  <a:schemeClr val="bg1"/>
                </a:solidFill>
                <a:latin typeface="Sylfaen" panose="010A0502050306030303" pitchFamily="18" charset="0"/>
              </a:rPr>
              <a:t>The Internal Critical Judge</a:t>
            </a:r>
          </a:p>
        </p:txBody>
      </p:sp>
      <p:sp>
        <p:nvSpPr>
          <p:cNvPr id="4105"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838200" y="2004446"/>
            <a:ext cx="10515600" cy="4176897"/>
          </a:xfrm>
        </p:spPr>
        <p:txBody>
          <a:bodyPr>
            <a:normAutofit/>
          </a:bodyPr>
          <a:lstStyle/>
          <a:p>
            <a:pPr marL="0" indent="0">
              <a:buNone/>
            </a:pPr>
            <a:r>
              <a:rPr lang="en-US" sz="3200" b="1">
                <a:solidFill>
                  <a:schemeClr val="bg1"/>
                </a:solidFill>
                <a:latin typeface="Cambria" panose="02040503050406030204" pitchFamily="18" charset="0"/>
                <a:ea typeface="Cambria" panose="02040503050406030204" pitchFamily="18" charset="0"/>
              </a:rPr>
              <a:t>The internal demand for perfection</a:t>
            </a:r>
          </a:p>
          <a:p>
            <a:pPr marL="0" indent="0">
              <a:buNone/>
            </a:pPr>
            <a:r>
              <a:rPr lang="en-US" sz="3200" b="1">
                <a:solidFill>
                  <a:schemeClr val="bg1"/>
                </a:solidFill>
                <a:latin typeface="Cambria" panose="02040503050406030204" pitchFamily="18" charset="0"/>
                <a:ea typeface="Cambria" panose="02040503050406030204" pitchFamily="18" charset="0"/>
              </a:rPr>
              <a:t>We often make small failures, total failures</a:t>
            </a:r>
          </a:p>
          <a:p>
            <a:pPr marL="0" indent="0">
              <a:buNone/>
            </a:pPr>
            <a:r>
              <a:rPr lang="en-US" sz="3200" b="1">
                <a:solidFill>
                  <a:schemeClr val="bg1"/>
                </a:solidFill>
                <a:latin typeface="Cambria" panose="02040503050406030204" pitchFamily="18" charset="0"/>
                <a:ea typeface="Cambria" panose="02040503050406030204" pitchFamily="18" charset="0"/>
              </a:rPr>
              <a:t>We are often our harshest critics</a:t>
            </a:r>
            <a:endParaRPr lang="en-US" sz="3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69272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F9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4654296" y="329184"/>
            <a:ext cx="6894576" cy="1783080"/>
          </a:xfrm>
        </p:spPr>
        <p:txBody>
          <a:bodyPr anchor="b">
            <a:normAutofit/>
          </a:bodyPr>
          <a:lstStyle/>
          <a:p>
            <a:pPr>
              <a:lnSpc>
                <a:spcPct val="90000"/>
              </a:lnSpc>
            </a:pPr>
            <a:r>
              <a:rPr lang="en-US" sz="5600">
                <a:solidFill>
                  <a:schemeClr val="bg1"/>
                </a:solidFill>
                <a:latin typeface="Sylfaen" panose="010A0502050306030303" pitchFamily="18" charset="0"/>
              </a:rPr>
              <a:t>How to develop a soft, loving internal voice</a:t>
            </a:r>
          </a:p>
        </p:txBody>
      </p:sp>
      <p:sp>
        <p:nvSpPr>
          <p:cNvPr id="513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4654296" y="2706623"/>
            <a:ext cx="6894576" cy="3640987"/>
          </a:xfrm>
        </p:spPr>
        <p:txBody>
          <a:bodyPr>
            <a:normAutofit fontScale="85000" lnSpcReduction="10000"/>
          </a:bodyPr>
          <a:lstStyle/>
          <a:p>
            <a:pPr marL="0" indent="0">
              <a:buNone/>
            </a:pPr>
            <a:r>
              <a:rPr lang="en-US" b="1" dirty="0">
                <a:solidFill>
                  <a:schemeClr val="bg1"/>
                </a:solidFill>
                <a:latin typeface="Cambria" panose="02040503050406030204" pitchFamily="18" charset="0"/>
                <a:ea typeface="Cambria" panose="02040503050406030204" pitchFamily="18" charset="0"/>
              </a:rPr>
              <a:t>Although we strive for excellence, we will all fail sometimes</a:t>
            </a:r>
          </a:p>
          <a:p>
            <a:pPr marL="0" indent="0">
              <a:buNone/>
            </a:pPr>
            <a:r>
              <a:rPr lang="en-US" b="1" dirty="0">
                <a:solidFill>
                  <a:schemeClr val="bg1"/>
                </a:solidFill>
                <a:latin typeface="Cambria" panose="02040503050406030204" pitchFamily="18" charset="0"/>
                <a:ea typeface="Cambria" panose="02040503050406030204" pitchFamily="18" charset="0"/>
              </a:rPr>
              <a:t>We develop a soft, loving internal voice when we experience love and acceptance from others when we both fail and when we succeed.</a:t>
            </a:r>
          </a:p>
          <a:p>
            <a:pPr marL="0" indent="0">
              <a:buNone/>
            </a:pPr>
            <a:r>
              <a:rPr lang="en-US" b="1" dirty="0">
                <a:solidFill>
                  <a:schemeClr val="bg1"/>
                </a:solidFill>
                <a:latin typeface="Cambria" panose="02040503050406030204" pitchFamily="18" charset="0"/>
                <a:ea typeface="Cambria" panose="02040503050406030204" pitchFamily="18" charset="0"/>
              </a:rPr>
              <a:t>Getting affirmations based on character qualities rather than those qualities that we were born with such as good looks and IQ helps as well</a:t>
            </a:r>
          </a:p>
        </p:txBody>
      </p:sp>
      <p:pic>
        <p:nvPicPr>
          <p:cNvPr id="5122" name="Picture 2" descr="How Self-Compassionate Are You? - The New York Times">
            <a:extLst>
              <a:ext uri="{FF2B5EF4-FFF2-40B4-BE49-F238E27FC236}">
                <a16:creationId xmlns:a16="http://schemas.microsoft.com/office/drawing/2014/main" id="{AD62664A-65B4-7D7D-62BA-A99AF26F8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99" r="33647" b="-1"/>
          <a:stretch/>
        </p:blipFill>
        <p:spPr bwMode="auto">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685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ind Your Business by Randy Elrod #AGMWholebrain. - ppt download">
            <a:extLst>
              <a:ext uri="{FF2B5EF4-FFF2-40B4-BE49-F238E27FC236}">
                <a16:creationId xmlns:a16="http://schemas.microsoft.com/office/drawing/2014/main" id="{A6B283E6-33FC-C647-FFB4-D80E2637A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56"/>
          <a:stretch/>
        </p:blipFill>
        <p:spPr bwMode="auto">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10328856" y="6131731"/>
            <a:ext cx="6537102" cy="1452537"/>
          </a:xfrm>
        </p:spPr>
        <p:txBody>
          <a:bodyPr>
            <a:normAutofit/>
          </a:bodyPr>
          <a:lstStyle/>
          <a:p>
            <a:pPr marL="0" indent="0">
              <a:buNone/>
            </a:pPr>
            <a:r>
              <a:rPr lang="en-US" sz="4000" b="1" dirty="0"/>
              <a:t>-Daniel Siegel</a:t>
            </a:r>
          </a:p>
        </p:txBody>
      </p:sp>
    </p:spTree>
    <p:extLst>
      <p:ext uri="{BB962C8B-B14F-4D97-AF65-F5344CB8AC3E}">
        <p14:creationId xmlns:p14="http://schemas.microsoft.com/office/powerpoint/2010/main" val="210766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pressionist Painting Techniques - Jackson's Art Blog">
            <a:extLst>
              <a:ext uri="{FF2B5EF4-FFF2-40B4-BE49-F238E27FC236}">
                <a16:creationId xmlns:a16="http://schemas.microsoft.com/office/drawing/2014/main" id="{B3C3051C-5E20-DB38-E5FC-FCDF1D92EA7E}"/>
              </a:ext>
            </a:extLst>
          </p:cNvPr>
          <p:cNvPicPr>
            <a:picLocks noChangeAspect="1" noChangeArrowheads="1"/>
          </p:cNvPicPr>
          <p:nvPr/>
        </p:nvPicPr>
        <p:blipFill rotWithShape="1">
          <a:blip r:embed="rId2">
            <a:alphaModFix amt="90000"/>
            <a:extLst>
              <a:ext uri="{28A0092B-C50C-407E-A947-70E740481C1C}">
                <a14:useLocalDpi xmlns:a14="http://schemas.microsoft.com/office/drawing/2010/main" val="0"/>
              </a:ext>
            </a:extLst>
          </a:blip>
          <a:srcRect t="18811" r="-1" b="1257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Freeform: Shape 7176">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F826A"/>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120220" y="1491002"/>
            <a:ext cx="4511843" cy="1023484"/>
          </a:xfrm>
        </p:spPr>
        <p:txBody>
          <a:bodyPr anchor="b">
            <a:normAutofit/>
          </a:bodyPr>
          <a:lstStyle/>
          <a:p>
            <a:pPr>
              <a:lnSpc>
                <a:spcPct val="90000"/>
              </a:lnSpc>
            </a:pPr>
            <a:r>
              <a:rPr lang="en-US" dirty="0">
                <a:solidFill>
                  <a:srgbClr val="FBF9F6"/>
                </a:solidFill>
                <a:latin typeface="Sylfaen" panose="010A0502050306030303" pitchFamily="18" charset="0"/>
              </a:rPr>
              <a:t>True acceptance</a:t>
            </a:r>
          </a:p>
        </p:txBody>
      </p:sp>
      <p:sp>
        <p:nvSpPr>
          <p:cNvPr id="717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F826A"/>
          </a:solidFill>
          <a:ln w="38100" cap="rnd">
            <a:solidFill>
              <a:srgbClr val="DF826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120220" y="2613225"/>
            <a:ext cx="4748143" cy="2725068"/>
          </a:xfrm>
        </p:spPr>
        <p:txBody>
          <a:bodyPr>
            <a:normAutofit fontScale="92500"/>
          </a:bodyPr>
          <a:lstStyle/>
          <a:p>
            <a:pPr marL="0" indent="0">
              <a:lnSpc>
                <a:spcPct val="100000"/>
              </a:lnSpc>
              <a:buNone/>
            </a:pPr>
            <a:r>
              <a:rPr lang="en-US" sz="2000" b="1" dirty="0">
                <a:solidFill>
                  <a:srgbClr val="FBF9F6"/>
                </a:solidFill>
                <a:latin typeface="Cambria" panose="02040503050406030204" pitchFamily="18" charset="0"/>
                <a:ea typeface="Cambria" panose="02040503050406030204" pitchFamily="18" charset="0"/>
              </a:rPr>
              <a:t>We can’t truly accept a person until we see their good, bad, and ugly sides.</a:t>
            </a:r>
          </a:p>
          <a:p>
            <a:pPr marL="0" indent="0">
              <a:lnSpc>
                <a:spcPct val="100000"/>
              </a:lnSpc>
              <a:buNone/>
            </a:pPr>
            <a:r>
              <a:rPr lang="en-US" sz="2000" b="1" u="sng" dirty="0">
                <a:solidFill>
                  <a:srgbClr val="FBF9F6"/>
                </a:solidFill>
                <a:latin typeface="Cambria" panose="02040503050406030204" pitchFamily="18" charset="0"/>
                <a:ea typeface="Cambria" panose="02040503050406030204" pitchFamily="18" charset="0"/>
              </a:rPr>
              <a:t>A false view of acceptance </a:t>
            </a:r>
            <a:r>
              <a:rPr lang="en-US" sz="2000" b="1" dirty="0">
                <a:solidFill>
                  <a:srgbClr val="FBF9F6"/>
                </a:solidFill>
                <a:latin typeface="Cambria" panose="02040503050406030204" pitchFamily="18" charset="0"/>
                <a:ea typeface="Cambria" panose="02040503050406030204" pitchFamily="18" charset="0"/>
              </a:rPr>
              <a:t>(“If you don’t agree with me than you don’t accept me”)</a:t>
            </a:r>
          </a:p>
          <a:p>
            <a:pPr marL="0" indent="0">
              <a:lnSpc>
                <a:spcPct val="100000"/>
              </a:lnSpc>
              <a:buNone/>
            </a:pPr>
            <a:r>
              <a:rPr lang="en-US" sz="2000" b="1" u="sng" dirty="0">
                <a:solidFill>
                  <a:srgbClr val="FBF9F6"/>
                </a:solidFill>
                <a:latin typeface="Cambria" panose="02040503050406030204" pitchFamily="18" charset="0"/>
                <a:ea typeface="Cambria" panose="02040503050406030204" pitchFamily="18" charset="0"/>
              </a:rPr>
              <a:t>The true view of acceptance</a:t>
            </a:r>
            <a:r>
              <a:rPr lang="en-US" sz="2000" b="1" dirty="0">
                <a:solidFill>
                  <a:srgbClr val="FBF9F6"/>
                </a:solidFill>
                <a:latin typeface="Cambria" panose="02040503050406030204" pitchFamily="18" charset="0"/>
                <a:ea typeface="Cambria" panose="02040503050406030204" pitchFamily="18" charset="0"/>
              </a:rPr>
              <a:t> (You can hold a different moral or social view than another person and still accept and want someone in your life)</a:t>
            </a:r>
          </a:p>
        </p:txBody>
      </p:sp>
    </p:spTree>
    <p:extLst>
      <p:ext uri="{BB962C8B-B14F-4D97-AF65-F5344CB8AC3E}">
        <p14:creationId xmlns:p14="http://schemas.microsoft.com/office/powerpoint/2010/main" val="60625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7" name="Rectangle 8216">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Enduring Magic of the French Impressionist Landscape | Impressionist &amp;  Modern Art | Sotheby's">
            <a:extLst>
              <a:ext uri="{FF2B5EF4-FFF2-40B4-BE49-F238E27FC236}">
                <a16:creationId xmlns:a16="http://schemas.microsoft.com/office/drawing/2014/main" id="{5F3F5E7C-7E02-3A3B-76D6-3F133346285B}"/>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798" b="2777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853673"/>
            <a:ext cx="4023360" cy="5004794"/>
          </a:xfrm>
        </p:spPr>
        <p:txBody>
          <a:bodyPr>
            <a:normAutofit/>
          </a:bodyPr>
          <a:lstStyle/>
          <a:p>
            <a:r>
              <a:rPr lang="en-US" sz="5600">
                <a:solidFill>
                  <a:schemeClr val="bg1"/>
                </a:solidFill>
                <a:latin typeface="Sylfaen" panose="010A0502050306030303" pitchFamily="18" charset="0"/>
              </a:rPr>
              <a:t>Stages of Relationship</a:t>
            </a: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599083" y="853673"/>
            <a:ext cx="5715000" cy="5004794"/>
          </a:xfrm>
        </p:spPr>
        <p:txBody>
          <a:bodyPr anchor="ctr">
            <a:normAutofit/>
          </a:bodyPr>
          <a:lstStyle/>
          <a:p>
            <a:pPr marL="0" indent="0">
              <a:buNone/>
            </a:pPr>
            <a:r>
              <a:rPr lang="en-US" b="1" dirty="0">
                <a:solidFill>
                  <a:schemeClr val="bg1"/>
                </a:solidFill>
                <a:latin typeface="Cambria" panose="02040503050406030204" pitchFamily="18" charset="0"/>
                <a:ea typeface="Cambria" panose="02040503050406030204" pitchFamily="18" charset="0"/>
              </a:rPr>
              <a:t>1.) Honeymoon (experiences the good)</a:t>
            </a:r>
          </a:p>
          <a:p>
            <a:pPr marL="0" indent="0">
              <a:buNone/>
            </a:pPr>
            <a:r>
              <a:rPr lang="en-US" b="1" dirty="0">
                <a:solidFill>
                  <a:schemeClr val="bg1"/>
                </a:solidFill>
                <a:latin typeface="Cambria" panose="02040503050406030204" pitchFamily="18" charset="0"/>
                <a:ea typeface="Cambria" panose="02040503050406030204" pitchFamily="18" charset="0"/>
              </a:rPr>
              <a:t>2.) Disillusionment (experiences the bad)</a:t>
            </a:r>
          </a:p>
          <a:p>
            <a:pPr marL="0" indent="0">
              <a:buNone/>
            </a:pPr>
            <a:r>
              <a:rPr lang="en-US" b="1" dirty="0">
                <a:solidFill>
                  <a:schemeClr val="bg1"/>
                </a:solidFill>
                <a:latin typeface="Cambria" panose="02040503050406030204" pitchFamily="18" charset="0"/>
                <a:ea typeface="Cambria" panose="02040503050406030204" pitchFamily="18" charset="0"/>
              </a:rPr>
              <a:t>3.) Enjoyment (accepts the good and the bad) </a:t>
            </a:r>
          </a:p>
        </p:txBody>
      </p:sp>
      <p:sp>
        <p:nvSpPr>
          <p:cNvPr id="8218"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92552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3" name="Rectangle 92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latin typeface="Sylfaen" panose="010A0502050306030303" pitchFamily="18" charset="0"/>
              </a:rPr>
              <a:t>Video Activity</a:t>
            </a:r>
          </a:p>
        </p:txBody>
      </p:sp>
      <p:sp>
        <p:nvSpPr>
          <p:cNvPr id="92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696EDC"/>
          </a:solidFill>
          <a:ln w="38100" cap="rnd">
            <a:solidFill>
              <a:srgbClr val="696E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9"/>
            <a:ext cx="4243589" cy="3320668"/>
          </a:xfrm>
        </p:spPr>
        <p:txBody>
          <a:bodyPr>
            <a:normAutofit fontScale="85000" lnSpcReduction="20000"/>
          </a:bodyPr>
          <a:lstStyle/>
          <a:p>
            <a:pPr marL="0" indent="0">
              <a:buNone/>
            </a:pPr>
            <a:r>
              <a:rPr lang="en-US" b="1" dirty="0">
                <a:latin typeface="Cambria" panose="02040503050406030204" pitchFamily="18" charset="0"/>
                <a:ea typeface="Cambria" panose="02040503050406030204" pitchFamily="18" charset="0"/>
              </a:rPr>
              <a:t>Watch: A clip from </a:t>
            </a:r>
            <a:r>
              <a:rPr lang="en-US" b="1" dirty="0" err="1">
                <a:latin typeface="Cambria" panose="02040503050406030204" pitchFamily="18" charset="0"/>
                <a:ea typeface="Cambria" panose="02040503050406030204" pitchFamily="18" charset="0"/>
              </a:rPr>
              <a:t>Enchanto</a:t>
            </a:r>
            <a:endParaRPr lang="en-US" b="1" dirty="0">
              <a:latin typeface="Cambria" panose="02040503050406030204" pitchFamily="18" charset="0"/>
              <a:ea typeface="Cambria" panose="02040503050406030204" pitchFamily="18" charset="0"/>
            </a:endParaRPr>
          </a:p>
          <a:p>
            <a:pPr marL="0" indent="0">
              <a:buNone/>
            </a:pPr>
            <a:r>
              <a:rPr lang="en-US" b="1" dirty="0">
                <a:latin typeface="Cambria" panose="02040503050406030204" pitchFamily="18" charset="0"/>
                <a:ea typeface="Cambria" panose="02040503050406030204" pitchFamily="18" charset="0"/>
              </a:rPr>
              <a:t>Write down three observations from the video that describe Isabela’s character structure of Integration deficiency.</a:t>
            </a:r>
          </a:p>
          <a:p>
            <a:pPr marL="0" indent="0">
              <a:buNone/>
            </a:pPr>
            <a:r>
              <a:rPr lang="en-US" b="1" dirty="0">
                <a:latin typeface="Cambria" panose="02040503050406030204" pitchFamily="18" charset="0"/>
                <a:ea typeface="Cambria" panose="02040503050406030204" pitchFamily="18" charset="0"/>
              </a:rPr>
              <a:t>Isabela fights hard to project a “perfect” image of herself all the time.</a:t>
            </a:r>
          </a:p>
        </p:txBody>
      </p:sp>
      <p:pic>
        <p:nvPicPr>
          <p:cNvPr id="9220" name="Picture 4" descr="Display Elipse - Tema Encanto Isabela 60cm | Shopee Brasil">
            <a:extLst>
              <a:ext uri="{FF2B5EF4-FFF2-40B4-BE49-F238E27FC236}">
                <a16:creationId xmlns:a16="http://schemas.microsoft.com/office/drawing/2014/main" id="{06DB1EA4-4FEC-174A-57B6-1CDA52015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88975" y="5796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3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FF34-F6F2-B527-BD88-2C60CC23C06D}"/>
              </a:ext>
            </a:extLst>
          </p:cNvPr>
          <p:cNvSpPr>
            <a:spLocks noGrp="1"/>
          </p:cNvSpPr>
          <p:nvPr>
            <p:ph type="title"/>
          </p:nvPr>
        </p:nvSpPr>
        <p:spPr/>
        <p:txBody>
          <a:bodyPr/>
          <a:lstStyle/>
          <a:p>
            <a:endParaRPr lang="en-US"/>
          </a:p>
        </p:txBody>
      </p:sp>
      <p:pic>
        <p:nvPicPr>
          <p:cNvPr id="6" name="Online Media 5" title="Mirabel and Isabela's Fight - Encanto - Movie Clip">
            <a:hlinkClick r:id="" action="ppaction://media"/>
            <a:extLst>
              <a:ext uri="{FF2B5EF4-FFF2-40B4-BE49-F238E27FC236}">
                <a16:creationId xmlns:a16="http://schemas.microsoft.com/office/drawing/2014/main" id="{684D7860-4678-D182-A0BE-D48C772A2975}"/>
              </a:ext>
            </a:extLst>
          </p:cNvPr>
          <p:cNvPicPr>
            <a:picLocks noGrp="1" noRot="1" noChangeAspect="1"/>
          </p:cNvPicPr>
          <p:nvPr>
            <p:ph idx="1"/>
            <a:videoFile r:link="rId1"/>
          </p:nvPr>
        </p:nvPicPr>
        <p:blipFill>
          <a:blip r:embed="rId3"/>
          <a:stretch>
            <a:fillRect/>
          </a:stretch>
        </p:blipFill>
        <p:spPr>
          <a:xfrm>
            <a:off x="23565" y="0"/>
            <a:ext cx="12139097" cy="6858000"/>
          </a:xfrm>
          <a:prstGeom prst="rect">
            <a:avLst/>
          </a:prstGeom>
        </p:spPr>
      </p:pic>
    </p:spTree>
    <p:extLst>
      <p:ext uri="{BB962C8B-B14F-4D97-AF65-F5344CB8AC3E}">
        <p14:creationId xmlns:p14="http://schemas.microsoft.com/office/powerpoint/2010/main" val="344984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901F-B3F4-71A4-B267-B7B95A1755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553E00-3800-E3AA-1A41-6F823C910353}"/>
              </a:ext>
            </a:extLst>
          </p:cNvPr>
          <p:cNvSpPr>
            <a:spLocks noGrp="1"/>
          </p:cNvSpPr>
          <p:nvPr>
            <p:ph idx="1"/>
          </p:nvPr>
        </p:nvSpPr>
        <p:spPr/>
        <p:txBody>
          <a:bodyPr/>
          <a:lstStyle/>
          <a:p>
            <a:endParaRPr lang="en-US"/>
          </a:p>
        </p:txBody>
      </p:sp>
      <p:pic>
        <p:nvPicPr>
          <p:cNvPr id="4" name="Online Media 4" title="Diane Guerrero, Stephanie Beatriz - What Else Can I Do? (From &quot;Encanto&quot;)">
            <a:hlinkClick r:id="" action="ppaction://media"/>
            <a:extLst>
              <a:ext uri="{FF2B5EF4-FFF2-40B4-BE49-F238E27FC236}">
                <a16:creationId xmlns:a16="http://schemas.microsoft.com/office/drawing/2014/main" id="{81F91C7B-69C6-3443-2FD2-34DF60EBDE24}"/>
              </a:ext>
            </a:extLst>
          </p:cNvPr>
          <p:cNvPicPr>
            <a:picLocks noRot="1" noChangeAspect="1"/>
          </p:cNvPicPr>
          <p:nvPr>
            <a:videoFile r:link="rId1"/>
          </p:nvPr>
        </p:nvPicPr>
        <p:blipFill>
          <a:blip r:embed="rId3"/>
          <a:stretch>
            <a:fillRect/>
          </a:stretch>
        </p:blipFill>
        <p:spPr>
          <a:xfrm>
            <a:off x="18852" y="0"/>
            <a:ext cx="12138053" cy="6858000"/>
          </a:xfrm>
          <a:prstGeom prst="rect">
            <a:avLst/>
          </a:prstGeom>
        </p:spPr>
      </p:pic>
    </p:spTree>
    <p:extLst>
      <p:ext uri="{BB962C8B-B14F-4D97-AF65-F5344CB8AC3E}">
        <p14:creationId xmlns:p14="http://schemas.microsoft.com/office/powerpoint/2010/main" val="266765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3" name="Rectangle 92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latin typeface="Sylfaen" panose="010A0502050306030303" pitchFamily="18" charset="0"/>
              </a:rPr>
              <a:t>Video Activity</a:t>
            </a:r>
          </a:p>
        </p:txBody>
      </p:sp>
      <p:sp>
        <p:nvSpPr>
          <p:cNvPr id="92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696EDC"/>
          </a:solidFill>
          <a:ln w="38100" cap="rnd">
            <a:solidFill>
              <a:srgbClr val="696E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9"/>
            <a:ext cx="4243589" cy="3320668"/>
          </a:xfrm>
        </p:spPr>
        <p:txBody>
          <a:bodyPr>
            <a:normAutofit fontScale="77500" lnSpcReduction="20000"/>
          </a:bodyPr>
          <a:lstStyle/>
          <a:p>
            <a:pPr marL="0" indent="0">
              <a:buNone/>
            </a:pPr>
            <a:r>
              <a:rPr lang="en-US" sz="2800" b="1" dirty="0">
                <a:latin typeface="Cambria" panose="02040503050406030204" pitchFamily="18" charset="0"/>
                <a:ea typeface="Cambria" panose="02040503050406030204" pitchFamily="18" charset="0"/>
              </a:rPr>
              <a:t>Share your observations or lyrics from the video that describe Isabela’s character structure of Integration deficiency in a group of three or four.</a:t>
            </a:r>
          </a:p>
          <a:p>
            <a:pPr marL="0" indent="0">
              <a:buNone/>
            </a:pPr>
            <a:r>
              <a:rPr lang="en-US" sz="2800" b="1" dirty="0">
                <a:latin typeface="Cambria" panose="02040503050406030204" pitchFamily="18" charset="0"/>
                <a:ea typeface="Cambria" panose="02040503050406030204" pitchFamily="18" charset="0"/>
              </a:rPr>
              <a:t>What other movies character’s can you think of that are deficient in the character structure of integration?</a:t>
            </a:r>
          </a:p>
        </p:txBody>
      </p:sp>
      <p:pic>
        <p:nvPicPr>
          <p:cNvPr id="9220" name="Picture 4" descr="Display Elipse - Tema Encanto Isabela 60cm | Shopee Brasil">
            <a:extLst>
              <a:ext uri="{FF2B5EF4-FFF2-40B4-BE49-F238E27FC236}">
                <a16:creationId xmlns:a16="http://schemas.microsoft.com/office/drawing/2014/main" id="{06DB1EA4-4FEC-174A-57B6-1CDA52015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88975" y="5796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2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EB1509C9-5461-45F0-86BC-16D4130DCC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517" y="-17929"/>
            <a:ext cx="11600330" cy="6941402"/>
          </a:xfrm>
        </p:spPr>
      </p:pic>
    </p:spTree>
    <p:extLst>
      <p:ext uri="{BB962C8B-B14F-4D97-AF65-F5344CB8AC3E}">
        <p14:creationId xmlns:p14="http://schemas.microsoft.com/office/powerpoint/2010/main" val="16213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F4A2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724400" y="2681656"/>
            <a:ext cx="2743200" cy="457200"/>
          </a:xfrm>
          <a:prstGeom prst="rect">
            <a:avLst/>
          </a:prstGeom>
          <a:solidFill>
            <a:srgbClr val="F4A2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1800" b="1">
                <a:solidFill>
                  <a:srgbClr val="FFFFFF"/>
                </a:solidFill>
              </a:defRPr>
            </a:pPr>
            <a:r>
              <a:rPr kumimoji="0" sz="1800" b="1" i="0" u="none" strike="noStrike" kern="1200" cap="none" spc="0" normalizeH="0" baseline="0" noProof="0">
                <a:ln>
                  <a:noFill/>
                </a:ln>
                <a:solidFill>
                  <a:srgbClr val="FFFFFF"/>
                </a:solidFill>
                <a:effectLst/>
                <a:uLnTx/>
                <a:uFillTx/>
                <a:latin typeface="Calibri"/>
                <a:ea typeface="+mn-ea"/>
                <a:cs typeface="+mn-cs"/>
              </a:rPr>
              <a:t>SENIOR • GRADE 12</a:t>
            </a:r>
          </a:p>
        </p:txBody>
      </p:sp>
      <p:sp>
        <p:nvSpPr>
          <p:cNvPr id="5" name="TextBox 4"/>
          <p:cNvSpPr txBox="1"/>
          <p:nvPr/>
        </p:nvSpPr>
        <p:spPr>
          <a:xfrm>
            <a:off x="1441938" y="3269357"/>
            <a:ext cx="9308123"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4800" b="1">
                <a:solidFill>
                  <a:srgbClr val="2D2D2D"/>
                </a:solidFill>
              </a:defRPr>
            </a:pPr>
            <a:r>
              <a:rPr kumimoji="0" sz="4800" b="1" i="0" u="none" strike="noStrike" kern="1200" cap="none" spc="0" normalizeH="0" baseline="0" noProof="0" dirty="0">
                <a:ln>
                  <a:noFill/>
                </a:ln>
                <a:solidFill>
                  <a:srgbClr val="2D2D2D"/>
                </a:solidFill>
                <a:effectLst/>
                <a:uLnTx/>
                <a:uFillTx/>
                <a:latin typeface="Calibri"/>
                <a:ea typeface="+mn-ea"/>
                <a:cs typeface="+mn-cs"/>
              </a:rPr>
              <a:t>Healthy Character II: Facing Reality</a:t>
            </a:r>
          </a:p>
        </p:txBody>
      </p:sp>
      <p:sp>
        <p:nvSpPr>
          <p:cNvPr id="6" name="Rectangle 5"/>
          <p:cNvSpPr/>
          <p:nvPr/>
        </p:nvSpPr>
        <p:spPr>
          <a:xfrm>
            <a:off x="5364480" y="4169310"/>
            <a:ext cx="1463040" cy="73152"/>
          </a:xfrm>
          <a:prstGeom prst="rect">
            <a:avLst/>
          </a:prstGeom>
          <a:solidFill>
            <a:srgbClr val="F4A2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621280" y="4411978"/>
            <a:ext cx="6949440" cy="1439112"/>
          </a:xfrm>
          <a:prstGeom prst="rect">
            <a:avLst/>
          </a:prstGeom>
          <a:noFill/>
        </p:spPr>
        <p:txBody>
          <a:bodyPr wrap="square">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sz="1600">
                <a:solidFill>
                  <a:srgbClr val="5A5A5A"/>
                </a:solidFill>
              </a:defRPr>
            </a:pPr>
            <a:r>
              <a:rPr kumimoji="0" sz="1600" b="0" i="0" u="none" strike="noStrike" kern="1200" cap="none" spc="0" normalizeH="0" baseline="0" noProof="0" dirty="0">
                <a:ln>
                  <a:noFill/>
                </a:ln>
                <a:solidFill>
                  <a:srgbClr val="5A5A5A"/>
                </a:solidFill>
                <a:effectLst/>
                <a:uLnTx/>
                <a:uFillTx/>
                <a:latin typeface="Calibri"/>
                <a:ea typeface="+mn-ea"/>
                <a:cs typeface="+mn-cs"/>
              </a:rPr>
              <a:t>Focuses on the Character Structure of Integration—the ability to embrace both positive and negative realities about oneself and life. This module teaches students to move beyond an "all-or-nothing" mindset by integrating painful and redemptive experiences with hope and self-compassion.</a:t>
            </a:r>
          </a:p>
        </p:txBody>
      </p:sp>
      <p:sp>
        <p:nvSpPr>
          <p:cNvPr id="8" name="TextBox 7"/>
          <p:cNvSpPr txBox="1"/>
          <p:nvPr/>
        </p:nvSpPr>
        <p:spPr>
          <a:xfrm>
            <a:off x="3094103" y="6068449"/>
            <a:ext cx="2803395"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CASEL FOCUS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Self-Management &amp; Social Awareness</a:t>
            </a:r>
          </a:p>
        </p:txBody>
      </p:sp>
      <p:sp>
        <p:nvSpPr>
          <p:cNvPr id="9" name="TextBox 8"/>
          <p:cNvSpPr txBox="1"/>
          <p:nvPr/>
        </p:nvSpPr>
        <p:spPr>
          <a:xfrm>
            <a:off x="6896078" y="6068449"/>
            <a:ext cx="1600245"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CST LENS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Hope &amp; Redemption</a:t>
            </a:r>
          </a:p>
        </p:txBody>
      </p:sp>
      <p:pic>
        <p:nvPicPr>
          <p:cNvPr id="10" name="Picture 9" descr="Forge Logo.jpg">
            <a:extLst>
              <a:ext uri="{FF2B5EF4-FFF2-40B4-BE49-F238E27FC236}">
                <a16:creationId xmlns:a16="http://schemas.microsoft.com/office/drawing/2014/main" id="{22E37A53-3528-6AD8-365D-8F610BE467CB}"/>
              </a:ext>
            </a:extLst>
          </p:cNvPr>
          <p:cNvPicPr>
            <a:picLocks noChangeAspect="1"/>
          </p:cNvPicPr>
          <p:nvPr/>
        </p:nvPicPr>
        <p:blipFill>
          <a:blip r:embed="rId2"/>
          <a:stretch>
            <a:fillRect/>
          </a:stretch>
        </p:blipFill>
        <p:spPr>
          <a:xfrm>
            <a:off x="4914375" y="163536"/>
            <a:ext cx="2363250" cy="2363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7EA6-B780-765B-826B-1D697853EF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D69133-3AD2-B31A-039C-6B2C47DF7793}"/>
              </a:ext>
            </a:extLst>
          </p:cNvPr>
          <p:cNvSpPr txBox="1"/>
          <p:nvPr/>
        </p:nvSpPr>
        <p:spPr>
          <a:xfrm>
            <a:off x="749300" y="2583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a:extLst>
              <a:ext uri="{FF2B5EF4-FFF2-40B4-BE49-F238E27FC236}">
                <a16:creationId xmlns:a16="http://schemas.microsoft.com/office/drawing/2014/main" id="{CDD96161-D664-AAEC-B715-6ADA29AECD17}"/>
              </a:ext>
            </a:extLst>
          </p:cNvPr>
          <p:cNvSpPr txBox="1"/>
          <p:nvPr/>
        </p:nvSpPr>
        <p:spPr>
          <a:xfrm>
            <a:off x="749300" y="3345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a:extLst>
              <a:ext uri="{FF2B5EF4-FFF2-40B4-BE49-F238E27FC236}">
                <a16:creationId xmlns:a16="http://schemas.microsoft.com/office/drawing/2014/main" id="{FA701910-C397-FFD9-2A7F-1C5A531A7FF1}"/>
              </a:ext>
            </a:extLst>
          </p:cNvPr>
          <p:cNvSpPr txBox="1"/>
          <p:nvPr/>
        </p:nvSpPr>
        <p:spPr>
          <a:xfrm>
            <a:off x="819467" y="2033154"/>
            <a:ext cx="9918701" cy="3379771"/>
          </a:xfrm>
          <a:prstGeom prst="rect">
            <a:avLst/>
          </a:prstGeom>
        </p:spPr>
        <p:txBody>
          <a:bodyPr vert="horz" wrap="square" lIns="0" tIns="17145" rIns="0" bIns="0" rtlCol="0">
            <a:spAutoFit/>
          </a:bodyPr>
          <a:lstStyle/>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As a personal counselor, I am available to meet with you to help you process difficult to process life circumstances.</a:t>
            </a:r>
          </a:p>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Feel free to come to my office, or to email me if you desire to meet with me one on one. </a:t>
            </a:r>
          </a:p>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Mr. Eggman: AEggman@bishopdiego.org.</a:t>
            </a: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2800" b="0" i="0" u="none" strike="noStrike" kern="0" cap="none" spc="-229" normalizeH="0" baseline="0" noProof="0" dirty="0">
              <a:ln>
                <a:noFill/>
              </a:ln>
              <a:solidFill>
                <a:srgbClr val="333333"/>
              </a:solidFill>
              <a:effectLst/>
              <a:uLnTx/>
              <a:uFillTx/>
              <a:latin typeface="Calibri"/>
              <a:ea typeface="+mn-ea"/>
              <a:cs typeface="Open Sans Semibold"/>
            </a:endParaRP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Open Sans"/>
            </a:endParaRPr>
          </a:p>
        </p:txBody>
      </p:sp>
      <p:sp>
        <p:nvSpPr>
          <p:cNvPr id="6" name="object 6">
            <a:extLst>
              <a:ext uri="{FF2B5EF4-FFF2-40B4-BE49-F238E27FC236}">
                <a16:creationId xmlns:a16="http://schemas.microsoft.com/office/drawing/2014/main" id="{93184F9E-78EB-C105-49AC-6347131AD3EC}"/>
              </a:ext>
            </a:extLst>
          </p:cNvPr>
          <p:cNvSpPr txBox="1"/>
          <p:nvPr/>
        </p:nvSpPr>
        <p:spPr>
          <a:xfrm>
            <a:off x="749300" y="4097983"/>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 name="object 8">
            <a:extLst>
              <a:ext uri="{FF2B5EF4-FFF2-40B4-BE49-F238E27FC236}">
                <a16:creationId xmlns:a16="http://schemas.microsoft.com/office/drawing/2014/main" id="{BACB2B55-CA95-D3AA-AB44-EE08974DA79C}"/>
              </a:ext>
            </a:extLst>
          </p:cNvPr>
          <p:cNvSpPr txBox="1"/>
          <p:nvPr/>
        </p:nvSpPr>
        <p:spPr>
          <a:xfrm>
            <a:off x="749300" y="485045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0" name="object 10">
            <a:extLst>
              <a:ext uri="{FF2B5EF4-FFF2-40B4-BE49-F238E27FC236}">
                <a16:creationId xmlns:a16="http://schemas.microsoft.com/office/drawing/2014/main" id="{DE03886C-EEFF-8B79-F494-8AEF9FCE3337}"/>
              </a:ext>
            </a:extLst>
          </p:cNvPr>
          <p:cNvPicPr/>
          <p:nvPr/>
        </p:nvPicPr>
        <p:blipFill>
          <a:blip r:embed="rId2" cstate="print"/>
          <a:stretch>
            <a:fillRect/>
          </a:stretch>
        </p:blipFill>
        <p:spPr>
          <a:xfrm>
            <a:off x="10572750" y="286545"/>
            <a:ext cx="1333499" cy="1333499"/>
          </a:xfrm>
          <a:prstGeom prst="rect">
            <a:avLst/>
          </a:prstGeom>
        </p:spPr>
      </p:pic>
      <p:grpSp>
        <p:nvGrpSpPr>
          <p:cNvPr id="11" name="object 11">
            <a:extLst>
              <a:ext uri="{FF2B5EF4-FFF2-40B4-BE49-F238E27FC236}">
                <a16:creationId xmlns:a16="http://schemas.microsoft.com/office/drawing/2014/main" id="{45AD0497-9E67-26DC-A0E2-7BBA9CA29726}"/>
              </a:ext>
            </a:extLst>
          </p:cNvPr>
          <p:cNvGrpSpPr/>
          <p:nvPr/>
        </p:nvGrpSpPr>
        <p:grpSpPr>
          <a:xfrm>
            <a:off x="761999" y="1810543"/>
            <a:ext cx="10668000" cy="19050"/>
            <a:chOff x="761999" y="1809749"/>
            <a:chExt cx="10668000" cy="19050"/>
          </a:xfrm>
        </p:grpSpPr>
        <p:sp>
          <p:nvSpPr>
            <p:cNvPr id="12" name="object 12">
              <a:extLst>
                <a:ext uri="{FF2B5EF4-FFF2-40B4-BE49-F238E27FC236}">
                  <a16:creationId xmlns:a16="http://schemas.microsoft.com/office/drawing/2014/main" id="{8C5B207D-DCE8-C7AE-EF62-CA698133B8E0}"/>
                </a:ext>
              </a:extLst>
            </p:cNvPr>
            <p:cNvSpPr/>
            <p:nvPr/>
          </p:nvSpPr>
          <p:spPr>
            <a:xfrm>
              <a:off x="761999" y="1809749"/>
              <a:ext cx="10668000" cy="19050"/>
            </a:xfrm>
            <a:custGeom>
              <a:avLst/>
              <a:gdLst/>
              <a:ahLst/>
              <a:cxnLst/>
              <a:rect l="l" t="t" r="r" b="b"/>
              <a:pathLst>
                <a:path w="10668000" h="19050">
                  <a:moveTo>
                    <a:pt x="10667999" y="19049"/>
                  </a:moveTo>
                  <a:lnTo>
                    <a:pt x="0" y="19049"/>
                  </a:lnTo>
                  <a:lnTo>
                    <a:pt x="0" y="0"/>
                  </a:lnTo>
                  <a:lnTo>
                    <a:pt x="10667999" y="0"/>
                  </a:lnTo>
                  <a:lnTo>
                    <a:pt x="10667999" y="19049"/>
                  </a:lnTo>
                  <a:close/>
                </a:path>
              </a:pathLst>
            </a:custGeom>
            <a:solidFill>
              <a:srgbClr val="9A21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a:extLst>
                <a:ext uri="{FF2B5EF4-FFF2-40B4-BE49-F238E27FC236}">
                  <a16:creationId xmlns:a16="http://schemas.microsoft.com/office/drawing/2014/main" id="{039882C3-4761-503D-E375-914C306A2A4B}"/>
                </a:ext>
              </a:extLst>
            </p:cNvPr>
            <p:cNvSpPr/>
            <p:nvPr/>
          </p:nvSpPr>
          <p:spPr>
            <a:xfrm>
              <a:off x="3809999" y="1813775"/>
              <a:ext cx="4572000" cy="11430"/>
            </a:xfrm>
            <a:custGeom>
              <a:avLst/>
              <a:gdLst/>
              <a:ahLst/>
              <a:cxnLst/>
              <a:rect l="l" t="t" r="r" b="b"/>
              <a:pathLst>
                <a:path w="4572000" h="11430">
                  <a:moveTo>
                    <a:pt x="0" y="5499"/>
                  </a:moveTo>
                  <a:lnTo>
                    <a:pt x="75660" y="6685"/>
                  </a:lnTo>
                  <a:lnTo>
                    <a:pt x="150342" y="7710"/>
                  </a:lnTo>
                  <a:lnTo>
                    <a:pt x="224197" y="8581"/>
                  </a:lnTo>
                  <a:lnTo>
                    <a:pt x="297374" y="9304"/>
                  </a:lnTo>
                  <a:lnTo>
                    <a:pt x="370024" y="9889"/>
                  </a:lnTo>
                  <a:lnTo>
                    <a:pt x="442298" y="10342"/>
                  </a:lnTo>
                  <a:lnTo>
                    <a:pt x="514346" y="10670"/>
                  </a:lnTo>
                  <a:lnTo>
                    <a:pt x="586319" y="10882"/>
                  </a:lnTo>
                  <a:lnTo>
                    <a:pt x="658367" y="10985"/>
                  </a:lnTo>
                  <a:lnTo>
                    <a:pt x="694467" y="10998"/>
                  </a:lnTo>
                  <a:lnTo>
                    <a:pt x="730641" y="10986"/>
                  </a:lnTo>
                  <a:lnTo>
                    <a:pt x="803292" y="10894"/>
                  </a:lnTo>
                  <a:lnTo>
                    <a:pt x="876469" y="10714"/>
                  </a:lnTo>
                  <a:lnTo>
                    <a:pt x="950323" y="10456"/>
                  </a:lnTo>
                  <a:lnTo>
                    <a:pt x="1025005" y="10126"/>
                  </a:lnTo>
                  <a:lnTo>
                    <a:pt x="1100666" y="9732"/>
                  </a:lnTo>
                  <a:lnTo>
                    <a:pt x="1138910" y="9514"/>
                  </a:lnTo>
                  <a:lnTo>
                    <a:pt x="1177456" y="9282"/>
                  </a:lnTo>
                  <a:lnTo>
                    <a:pt x="1216321" y="9038"/>
                  </a:lnTo>
                  <a:lnTo>
                    <a:pt x="1255525" y="8783"/>
                  </a:lnTo>
                  <a:lnTo>
                    <a:pt x="1295086" y="8517"/>
                  </a:lnTo>
                  <a:lnTo>
                    <a:pt x="1335023" y="8242"/>
                  </a:lnTo>
                  <a:lnTo>
                    <a:pt x="1375356" y="7958"/>
                  </a:lnTo>
                  <a:lnTo>
                    <a:pt x="1416103" y="7667"/>
                  </a:lnTo>
                  <a:lnTo>
                    <a:pt x="1457282" y="7370"/>
                  </a:lnTo>
                  <a:lnTo>
                    <a:pt x="1498913" y="7067"/>
                  </a:lnTo>
                  <a:lnTo>
                    <a:pt x="1541014" y="6759"/>
                  </a:lnTo>
                  <a:lnTo>
                    <a:pt x="1583605" y="6447"/>
                  </a:lnTo>
                  <a:lnTo>
                    <a:pt x="1626703" y="6133"/>
                  </a:lnTo>
                  <a:lnTo>
                    <a:pt x="1670328" y="5816"/>
                  </a:lnTo>
                  <a:lnTo>
                    <a:pt x="1714499" y="5499"/>
                  </a:lnTo>
                  <a:lnTo>
                    <a:pt x="1759235" y="5181"/>
                  </a:lnTo>
                  <a:lnTo>
                    <a:pt x="1804553" y="4865"/>
                  </a:lnTo>
                  <a:lnTo>
                    <a:pt x="1850474" y="4550"/>
                  </a:lnTo>
                  <a:lnTo>
                    <a:pt x="1897016" y="4239"/>
                  </a:lnTo>
                  <a:lnTo>
                    <a:pt x="1944197" y="3931"/>
                  </a:lnTo>
                  <a:lnTo>
                    <a:pt x="1992037" y="3628"/>
                  </a:lnTo>
                  <a:lnTo>
                    <a:pt x="2040554" y="3330"/>
                  </a:lnTo>
                  <a:lnTo>
                    <a:pt x="2089767" y="3039"/>
                  </a:lnTo>
                  <a:lnTo>
                    <a:pt x="2139695" y="2756"/>
                  </a:lnTo>
                  <a:lnTo>
                    <a:pt x="2190357" y="2481"/>
                  </a:lnTo>
                  <a:lnTo>
                    <a:pt x="2241772" y="2215"/>
                  </a:lnTo>
                  <a:lnTo>
                    <a:pt x="2293958" y="1960"/>
                  </a:lnTo>
                  <a:lnTo>
                    <a:pt x="2346934" y="1716"/>
                  </a:lnTo>
                  <a:lnTo>
                    <a:pt x="2400720" y="1484"/>
                  </a:lnTo>
                  <a:lnTo>
                    <a:pt x="2455333" y="1265"/>
                  </a:lnTo>
                  <a:lnTo>
                    <a:pt x="2510792" y="1061"/>
                  </a:lnTo>
                  <a:lnTo>
                    <a:pt x="2567118" y="872"/>
                  </a:lnTo>
                  <a:lnTo>
                    <a:pt x="2624327" y="698"/>
                  </a:lnTo>
                  <a:lnTo>
                    <a:pt x="2682440" y="542"/>
                  </a:lnTo>
                  <a:lnTo>
                    <a:pt x="2741475" y="403"/>
                  </a:lnTo>
                  <a:lnTo>
                    <a:pt x="2801450" y="283"/>
                  </a:lnTo>
                  <a:lnTo>
                    <a:pt x="2862385" y="183"/>
                  </a:lnTo>
                  <a:lnTo>
                    <a:pt x="2924298" y="104"/>
                  </a:lnTo>
                  <a:lnTo>
                    <a:pt x="2987209" y="46"/>
                  </a:lnTo>
                  <a:lnTo>
                    <a:pt x="3051135" y="11"/>
                  </a:lnTo>
                  <a:lnTo>
                    <a:pt x="3116096" y="0"/>
                  </a:lnTo>
                  <a:lnTo>
                    <a:pt x="3182111" y="12"/>
                  </a:lnTo>
                  <a:lnTo>
                    <a:pt x="3249199" y="51"/>
                  </a:lnTo>
                  <a:lnTo>
                    <a:pt x="3317377" y="115"/>
                  </a:lnTo>
                  <a:lnTo>
                    <a:pt x="3386666" y="207"/>
                  </a:lnTo>
                  <a:lnTo>
                    <a:pt x="3457084" y="327"/>
                  </a:lnTo>
                  <a:lnTo>
                    <a:pt x="3528649" y="476"/>
                  </a:lnTo>
                  <a:lnTo>
                    <a:pt x="3601381" y="656"/>
                  </a:lnTo>
                  <a:lnTo>
                    <a:pt x="3675298" y="866"/>
                  </a:lnTo>
                  <a:lnTo>
                    <a:pt x="3750419" y="1109"/>
                  </a:lnTo>
                  <a:lnTo>
                    <a:pt x="3826763" y="1384"/>
                  </a:lnTo>
                  <a:lnTo>
                    <a:pt x="3904349" y="1693"/>
                  </a:lnTo>
                  <a:lnTo>
                    <a:pt x="3983196" y="2037"/>
                  </a:lnTo>
                  <a:lnTo>
                    <a:pt x="4063322" y="2417"/>
                  </a:lnTo>
                  <a:lnTo>
                    <a:pt x="4144746" y="2833"/>
                  </a:lnTo>
                  <a:lnTo>
                    <a:pt x="4227487" y="3287"/>
                  </a:lnTo>
                  <a:lnTo>
                    <a:pt x="4311565" y="3780"/>
                  </a:lnTo>
                  <a:lnTo>
                    <a:pt x="4396996" y="4312"/>
                  </a:lnTo>
                  <a:lnTo>
                    <a:pt x="4483802" y="4885"/>
                  </a:lnTo>
                  <a:lnTo>
                    <a:pt x="4571999" y="5499"/>
                  </a:lnTo>
                </a:path>
              </a:pathLst>
            </a:custGeom>
            <a:ln w="7619">
              <a:solidFill>
                <a:srgbClr val="9A21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object 14">
            <a:extLst>
              <a:ext uri="{FF2B5EF4-FFF2-40B4-BE49-F238E27FC236}">
                <a16:creationId xmlns:a16="http://schemas.microsoft.com/office/drawing/2014/main" id="{AFBF283B-DB93-6C5B-0371-E29A43033211}"/>
              </a:ext>
            </a:extLst>
          </p:cNvPr>
          <p:cNvSpPr txBox="1">
            <a:spLocks noGrp="1"/>
          </p:cNvSpPr>
          <p:nvPr>
            <p:ph type="title"/>
          </p:nvPr>
        </p:nvSpPr>
        <p:spPr>
          <a:xfrm>
            <a:off x="749300" y="1056628"/>
            <a:ext cx="9333896" cy="670505"/>
          </a:xfrm>
          <a:prstGeom prst="rect">
            <a:avLst/>
          </a:prstGeom>
        </p:spPr>
        <p:txBody>
          <a:bodyPr vert="horz" wrap="square" lIns="0" tIns="115570" rIns="0" bIns="0" rtlCol="0">
            <a:spAutoFit/>
          </a:bodyPr>
          <a:lstStyle/>
          <a:p>
            <a:pPr marL="12700" marR="5080">
              <a:lnSpc>
                <a:spcPts val="4130"/>
              </a:lnSpc>
              <a:spcBef>
                <a:spcPts val="910"/>
              </a:spcBef>
            </a:pPr>
            <a:r>
              <a:rPr lang="en-US" sz="4400" dirty="0">
                <a:latin typeface="Sylfaen" panose="010A0502050306030303" pitchFamily="18" charset="0"/>
              </a:rPr>
              <a:t>What is available for Bishop Students?</a:t>
            </a:r>
            <a:endParaRPr sz="4100" dirty="0">
              <a:latin typeface="Sylfaen" panose="010A0502050306030303" pitchFamily="18" charset="0"/>
            </a:endParaRPr>
          </a:p>
        </p:txBody>
      </p:sp>
      <p:sp>
        <p:nvSpPr>
          <p:cNvPr id="15" name="object 15">
            <a:extLst>
              <a:ext uri="{FF2B5EF4-FFF2-40B4-BE49-F238E27FC236}">
                <a16:creationId xmlns:a16="http://schemas.microsoft.com/office/drawing/2014/main" id="{41FCBCFB-FAB7-9EFC-CB76-F0FD079C2324}"/>
              </a:ext>
            </a:extLst>
          </p:cNvPr>
          <p:cNvSpPr txBox="1">
            <a:spLocks noGrp="1"/>
          </p:cNvSpPr>
          <p:nvPr>
            <p:ph type="ftr" sz="quarter" idx="5"/>
          </p:nvPr>
        </p:nvSpPr>
        <p:spPr>
          <a:prstGeom prst="rect">
            <a:avLst/>
          </a:prstGeom>
        </p:spPr>
        <p:txBody>
          <a:bodyPr vert="horz" wrap="square" lIns="0" tIns="0" rIns="0" bIns="0" rtlCol="0">
            <a:spAutoFit/>
          </a:bodyPr>
          <a:lstStyle/>
          <a:p>
            <a:pPr marL="0" marR="5715" lvl="0" indent="0" algn="ctr" defTabSz="914400" rtl="0" eaLnBrk="1" fontAlgn="auto" latinLnBrk="0" hangingPunct="1">
              <a:lnSpc>
                <a:spcPts val="1185"/>
              </a:lnSpc>
              <a:spcBef>
                <a:spcPts val="0"/>
              </a:spcBef>
              <a:spcAft>
                <a:spcPts val="0"/>
              </a:spcAft>
              <a:buClrTx/>
              <a:buSzTx/>
              <a:buFontTx/>
              <a:buNone/>
              <a:tabLst/>
              <a:defRPr/>
            </a:pPr>
            <a:r>
              <a:rPr kumimoji="0" sz="1300" b="1" i="0" u="none" strike="noStrike" kern="0" cap="none" spc="-10" normalizeH="0" baseline="0" noProof="0" dirty="0">
                <a:ln>
                  <a:noFill/>
                </a:ln>
                <a:solidFill>
                  <a:srgbClr val="9A2140"/>
                </a:solidFill>
                <a:effectLst/>
                <a:uLnTx/>
                <a:uFillTx/>
                <a:latin typeface="Merriweather"/>
                <a:ea typeface="+mn-ea"/>
              </a:rPr>
              <a:t>FORGE</a:t>
            </a:r>
          </a:p>
          <a:p>
            <a:pPr marL="0" marR="0" lvl="0" indent="0" algn="ctr" defTabSz="914400" rtl="0" eaLnBrk="1" fontAlgn="auto" latinLnBrk="0" hangingPunct="1">
              <a:lnSpc>
                <a:spcPts val="680"/>
              </a:lnSpc>
              <a:spcBef>
                <a:spcPts val="0"/>
              </a:spcBef>
              <a:spcAft>
                <a:spcPts val="0"/>
              </a:spcAft>
              <a:buClrTx/>
              <a:buSzTx/>
              <a:buFontTx/>
              <a:buNone/>
              <a:tabLst/>
              <a:defRPr/>
            </a:pP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RADE</a:t>
            </a:r>
            <a:r>
              <a:rPr kumimoji="0" sz="650" b="0" i="0" u="none" strike="noStrike" kern="0" cap="none" spc="-50" normalizeH="0" baseline="0" noProof="0" dirty="0">
                <a:ln>
                  <a:noFill/>
                </a:ln>
                <a:solidFill>
                  <a:srgbClr val="666666"/>
                </a:solidFill>
                <a:effectLst/>
                <a:uLnTx/>
                <a:uFillTx/>
                <a:latin typeface="Noto Kufi Arabic"/>
                <a:ea typeface="+mn-ea"/>
                <a:cs typeface="Noto Kufi Arabic"/>
              </a:rPr>
              <a:t> </a:t>
            </a:r>
            <a:r>
              <a:rPr kumimoji="0" sz="650" b="0" i="0" u="none" strike="noStrike" kern="0" cap="none" spc="-30" normalizeH="0" baseline="0" noProof="0" dirty="0">
                <a:ln>
                  <a:noFill/>
                </a:ln>
                <a:solidFill>
                  <a:srgbClr val="666666"/>
                </a:solidFill>
                <a:effectLst/>
                <a:uLnTx/>
                <a:uFillTx/>
                <a:latin typeface="Noto Kufi Arabic"/>
                <a:ea typeface="+mn-ea"/>
                <a:cs typeface="Noto Kufi Arabic"/>
              </a:rPr>
              <a:t>11:</a:t>
            </a: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 </a:t>
            </a:r>
            <a:r>
              <a:rPr kumimoji="0" sz="650" b="0" i="0" u="none" strike="noStrike" kern="0" cap="none" spc="-55" normalizeH="0" baseline="0" noProof="0" dirty="0">
                <a:ln>
                  <a:noFill/>
                </a:ln>
                <a:solidFill>
                  <a:srgbClr val="666666"/>
                </a:solidFill>
                <a:effectLst/>
                <a:uLnTx/>
                <a:uFillTx/>
                <a:latin typeface="Noto Kufi Arabic"/>
                <a:ea typeface="+mn-ea"/>
                <a:cs typeface="Noto Kufi Arabic"/>
              </a:rPr>
              <a:t>HOW</a:t>
            </a: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 CHANGE </a:t>
            </a:r>
            <a:r>
              <a:rPr kumimoji="0" sz="650" b="0" i="0" u="none" strike="noStrike" kern="0" cap="none" spc="-10" normalizeH="0" baseline="0" noProof="0" dirty="0">
                <a:ln>
                  <a:noFill/>
                </a:ln>
                <a:solidFill>
                  <a:srgbClr val="666666"/>
                </a:solidFill>
                <a:effectLst/>
                <a:uLnTx/>
                <a:uFillTx/>
                <a:latin typeface="Noto Kufi Arabic"/>
                <a:ea typeface="+mn-ea"/>
                <a:cs typeface="Noto Kufi Arabic"/>
              </a:rPr>
              <a:t>HAPPEN</a:t>
            </a:r>
            <a:endParaRPr kumimoji="0" sz="650" b="1" i="0" u="none" strike="noStrike" kern="0" cap="none" spc="0" normalizeH="0" baseline="0" noProof="0" dirty="0">
              <a:ln>
                <a:noFill/>
              </a:ln>
              <a:solidFill>
                <a:srgbClr val="9A2140"/>
              </a:solidFill>
              <a:effectLst/>
              <a:uLnTx/>
              <a:uFillTx/>
              <a:latin typeface="Noto Kufi Arabic"/>
              <a:ea typeface="+mn-ea"/>
              <a:cs typeface="Noto Kufi Arabic"/>
            </a:endParaRPr>
          </a:p>
        </p:txBody>
      </p:sp>
    </p:spTree>
    <p:extLst>
      <p:ext uri="{BB962C8B-B14F-4D97-AF65-F5344CB8AC3E}">
        <p14:creationId xmlns:p14="http://schemas.microsoft.com/office/powerpoint/2010/main" val="46330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571A-2804-30A0-D09D-8131EBF76184}"/>
              </a:ext>
            </a:extLst>
          </p:cNvPr>
          <p:cNvSpPr>
            <a:spLocks noGrp="1"/>
          </p:cNvSpPr>
          <p:nvPr>
            <p:ph type="title"/>
          </p:nvPr>
        </p:nvSpPr>
        <p:spPr>
          <a:xfrm>
            <a:off x="2735982" y="2787798"/>
            <a:ext cx="6954027" cy="1698682"/>
          </a:xfrm>
        </p:spPr>
        <p:txBody>
          <a:bodyPr wrap="square" lIns="0" tIns="0" rIns="0" bIns="0">
            <a:normAutofit/>
          </a:bodyPr>
          <a:lstStyle/>
          <a:p>
            <a:r>
              <a:rPr lang="en-US" sz="8800" b="1" i="0" dirty="0">
                <a:latin typeface="Tahoma"/>
                <a:ea typeface="+mj-ea"/>
                <a:cs typeface="Tahoma"/>
              </a:rPr>
              <a:t>Questions?</a:t>
            </a:r>
          </a:p>
        </p:txBody>
      </p:sp>
      <p:pic>
        <p:nvPicPr>
          <p:cNvPr id="7" name="object 10">
            <a:extLst>
              <a:ext uri="{FF2B5EF4-FFF2-40B4-BE49-F238E27FC236}">
                <a16:creationId xmlns:a16="http://schemas.microsoft.com/office/drawing/2014/main" id="{72D8CEB0-1A60-A73F-C83B-3E9598B27200}"/>
              </a:ext>
            </a:extLst>
          </p:cNvPr>
          <p:cNvPicPr/>
          <p:nvPr/>
        </p:nvPicPr>
        <p:blipFill>
          <a:blip r:embed="rId2"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386861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1151467" y="887973"/>
            <a:ext cx="9889067" cy="1325563"/>
          </a:xfrm>
        </p:spPr>
        <p:txBody>
          <a:bodyPr>
            <a:normAutofit/>
          </a:bodyPr>
          <a:lstStyle/>
          <a:p>
            <a:r>
              <a:rPr lang="en-US" sz="6600">
                <a:solidFill>
                  <a:schemeClr val="bg1"/>
                </a:solidFill>
                <a:latin typeface="Sylfaen" panose="010A0502050306030303" pitchFamily="18" charset="0"/>
              </a:rPr>
              <a:t>Case Study: Lucy</a:t>
            </a:r>
          </a:p>
        </p:txBody>
      </p:sp>
      <p:sp>
        <p:nvSpPr>
          <p:cNvPr id="23"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1151467" y="2607733"/>
            <a:ext cx="9889067" cy="3285067"/>
          </a:xfrm>
        </p:spPr>
        <p:txBody>
          <a:bodyPr>
            <a:normAutofit fontScale="77500" lnSpcReduction="20000"/>
          </a:bodyPr>
          <a:lstStyle/>
          <a:p>
            <a:pPr marL="0" indent="0">
              <a:buNone/>
            </a:pPr>
            <a:r>
              <a:rPr lang="en-US" sz="2600" b="1" dirty="0">
                <a:solidFill>
                  <a:schemeClr val="bg1"/>
                </a:solidFill>
                <a:latin typeface="Cambria" panose="02040503050406030204" pitchFamily="18" charset="0"/>
                <a:ea typeface="Cambria" panose="02040503050406030204" pitchFamily="18" charset="0"/>
              </a:rPr>
              <a:t>Lucy is a dedicated Christian with a radical conversion story. She and her husband gave up everything and moved to another country to be missionaries and serve the poor. She believed that as long as she maintained intimacy with Jesus and allowed herself to believe only truth, her emotions would get in line. Her solution was to worship away or use Scriptures to quote away any negative emotions that came up inside her regarding the loss of her baby, the pain in her marriage, and the abuse and abandonment she experienced from her family of origin. After years of following the Lord, she had an emotional breakdown, wanted to separate from her husband, and planned to move on to something else to avoid the pain.</a:t>
            </a:r>
          </a:p>
          <a:p>
            <a:pPr marL="0" indent="0">
              <a:buNone/>
            </a:pPr>
            <a:r>
              <a:rPr lang="en-US" sz="2600" b="1" dirty="0">
                <a:solidFill>
                  <a:schemeClr val="bg1"/>
                </a:solidFill>
                <a:latin typeface="Cambria" panose="02040503050406030204" pitchFamily="18" charset="0"/>
                <a:ea typeface="Cambria" panose="02040503050406030204" pitchFamily="18" charset="0"/>
              </a:rPr>
              <a:t>How could someone help Lucy?</a:t>
            </a:r>
          </a:p>
        </p:txBody>
      </p:sp>
    </p:spTree>
    <p:extLst>
      <p:ext uri="{BB962C8B-B14F-4D97-AF65-F5344CB8AC3E}">
        <p14:creationId xmlns:p14="http://schemas.microsoft.com/office/powerpoint/2010/main" val="37491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7DB6A9"/>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1039163" y="1762169"/>
            <a:ext cx="4073110" cy="3122092"/>
          </a:xfrm>
        </p:spPr>
        <p:txBody>
          <a:bodyPr anchor="ctr">
            <a:normAutofit/>
          </a:bodyPr>
          <a:lstStyle/>
          <a:p>
            <a:pPr algn="ctr">
              <a:lnSpc>
                <a:spcPct val="90000"/>
              </a:lnSpc>
            </a:pPr>
            <a:r>
              <a:rPr lang="en-US" sz="5100">
                <a:solidFill>
                  <a:srgbClr val="FFFFFF"/>
                </a:solidFill>
                <a:latin typeface="Sylfaen" panose="010A0502050306030303" pitchFamily="18" charset="0"/>
              </a:rPr>
              <a:t>The Character Structure of Integration</a:t>
            </a:r>
          </a:p>
        </p:txBody>
      </p:sp>
      <mc:AlternateContent xmlns:mc="http://schemas.openxmlformats.org/markup-compatibility/2006" xmlns:p14="http://schemas.microsoft.com/office/powerpoint/2010/main">
        <mc:Choice Requires="p14">
          <p:contentPart p14:bwMode="auto" r:id="rId2">
            <p14:nvContentPartPr>
              <p14: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012183" y="4342809"/>
            <a:ext cx="5452872" cy="2595979"/>
          </a:xfrm>
        </p:spPr>
        <p:txBody>
          <a:bodyPr anchor="t">
            <a:normAutofit fontScale="62500" lnSpcReduction="20000"/>
          </a:bodyPr>
          <a:lstStyle/>
          <a:p>
            <a:pPr marL="0" indent="0">
              <a:buNone/>
            </a:pPr>
            <a:r>
              <a:rPr lang="en-US" sz="3300" b="1" dirty="0">
                <a:latin typeface="Cambria" panose="02040503050406030204" pitchFamily="18" charset="0"/>
                <a:ea typeface="Cambria" panose="02040503050406030204" pitchFamily="18" charset="0"/>
              </a:rPr>
              <a:t>Integration: The ability to feel and deal with both positive and negative realities about self and life circumstances.</a:t>
            </a:r>
          </a:p>
          <a:p>
            <a:pPr marL="0" indent="0">
              <a:buNone/>
            </a:pPr>
            <a:r>
              <a:rPr lang="en-US" sz="3300" b="1" dirty="0">
                <a:latin typeface="Cambria" panose="02040503050406030204" pitchFamily="18" charset="0"/>
                <a:ea typeface="Cambria" panose="02040503050406030204" pitchFamily="18" charset="0"/>
              </a:rPr>
              <a:t>The ability to experience love and acceptance while experiencing and knowing ones failure, loss, or imperfection</a:t>
            </a:r>
          </a:p>
        </p:txBody>
      </p:sp>
      <p:pic>
        <p:nvPicPr>
          <p:cNvPr id="4" name="Picture 3">
            <a:extLst>
              <a:ext uri="{FF2B5EF4-FFF2-40B4-BE49-F238E27FC236}">
                <a16:creationId xmlns:a16="http://schemas.microsoft.com/office/drawing/2014/main" id="{48BA6993-23F7-D250-7E69-1596D25267D9}"/>
              </a:ext>
            </a:extLst>
          </p:cNvPr>
          <p:cNvPicPr>
            <a:picLocks noChangeAspect="1"/>
          </p:cNvPicPr>
          <p:nvPr/>
        </p:nvPicPr>
        <p:blipFill>
          <a:blip r:embed="rId4"/>
          <a:stretch>
            <a:fillRect/>
          </a:stretch>
        </p:blipFill>
        <p:spPr>
          <a:xfrm>
            <a:off x="6095999" y="643466"/>
            <a:ext cx="3794831" cy="3590207"/>
          </a:xfrm>
          <a:prstGeom prst="rect">
            <a:avLst/>
          </a:prstGeom>
        </p:spPr>
      </p:pic>
    </p:spTree>
    <p:extLst>
      <p:ext uri="{BB962C8B-B14F-4D97-AF65-F5344CB8AC3E}">
        <p14:creationId xmlns:p14="http://schemas.microsoft.com/office/powerpoint/2010/main" val="365517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7" name="Content Placeholder 4" descr="A picture containing outdoor object, honeycomb, orange, colorful&#10;&#10;Description automatically generated">
            <a:extLst>
              <a:ext uri="{FF2B5EF4-FFF2-40B4-BE49-F238E27FC236}">
                <a16:creationId xmlns:a16="http://schemas.microsoft.com/office/drawing/2014/main" id="{F5B423AF-2697-4506-84CA-397B1F15237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9764" t="22247" r="22869" b="23298"/>
          <a:stretch/>
        </p:blipFill>
        <p:spPr>
          <a:xfrm>
            <a:off x="3208550" y="549301"/>
            <a:ext cx="5774901" cy="5759399"/>
          </a:xfrm>
          <a:prstGeom prst="rect">
            <a:avLst/>
          </a:prstGeom>
          <a:scene3d>
            <a:camera prst="orthographicFront">
              <a:rot lat="0" lon="0" rev="9000000"/>
            </a:camera>
            <a:lightRig rig="threePt" dir="t"/>
          </a:scene3d>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838200" y="365125"/>
            <a:ext cx="10515600" cy="1325563"/>
          </a:xfrm>
        </p:spPr>
        <p:txBody>
          <a:bodyPr>
            <a:noAutofit/>
          </a:bodyPr>
          <a:lstStyle/>
          <a:p>
            <a:r>
              <a:rPr lang="en-US" sz="5400" dirty="0">
                <a:latin typeface="Sylfaen" panose="010A0502050306030303" pitchFamily="18" charset="0"/>
              </a:rPr>
              <a:t>Character Structure of Integration</a:t>
            </a:r>
          </a:p>
        </p:txBody>
      </p:sp>
      <p:sp>
        <p:nvSpPr>
          <p:cNvPr id="14"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8" name="Content Placeholder 7" descr="A close up of a logo&#10;&#10;Description automatically generated">
            <a:extLst>
              <a:ext uri="{FF2B5EF4-FFF2-40B4-BE49-F238E27FC236}">
                <a16:creationId xmlns:a16="http://schemas.microsoft.com/office/drawing/2014/main" id="{FFB00173-56BB-48D0-A76A-8F1110CBD7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116" y="2023702"/>
            <a:ext cx="4228676" cy="4431800"/>
          </a:xfrm>
          <a:prstGeom prst="rect">
            <a:avLst/>
          </a:prstGeom>
        </p:spPr>
      </p:pic>
      <p:graphicFrame>
        <p:nvGraphicFramePr>
          <p:cNvPr id="9" name="Diagram 8">
            <a:extLst>
              <a:ext uri="{FF2B5EF4-FFF2-40B4-BE49-F238E27FC236}">
                <a16:creationId xmlns:a16="http://schemas.microsoft.com/office/drawing/2014/main" id="{760A0DD3-C092-4998-8CAB-4213D92F193C}"/>
              </a:ext>
            </a:extLst>
          </p:cNvPr>
          <p:cNvGraphicFramePr/>
          <p:nvPr>
            <p:extLst>
              <p:ext uri="{D42A27DB-BD31-4B8C-83A1-F6EECF244321}">
                <p14:modId xmlns:p14="http://schemas.microsoft.com/office/powerpoint/2010/main" val="2435546588"/>
              </p:ext>
            </p:extLst>
          </p:nvPr>
        </p:nvGraphicFramePr>
        <p:xfrm>
          <a:off x="5636602" y="1970717"/>
          <a:ext cx="5884539" cy="47370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Graphical user interface, text, application, chat or text message&#10;&#10;Description automatically generated">
            <a:extLst>
              <a:ext uri="{FF2B5EF4-FFF2-40B4-BE49-F238E27FC236}">
                <a16:creationId xmlns:a16="http://schemas.microsoft.com/office/drawing/2014/main" id="{5CC28374-79ED-41EB-91D2-69C42E3464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163" y="1978497"/>
            <a:ext cx="5684758" cy="4477006"/>
          </a:xfrm>
          <a:prstGeom prst="rect">
            <a:avLst/>
          </a:prstGeom>
        </p:spPr>
      </p:pic>
    </p:spTree>
    <p:extLst>
      <p:ext uri="{BB962C8B-B14F-4D97-AF65-F5344CB8AC3E}">
        <p14:creationId xmlns:p14="http://schemas.microsoft.com/office/powerpoint/2010/main" val="35543867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dirty="0">
                <a:latin typeface="Sylfaen" panose="010A0502050306030303" pitchFamily="18" charset="0"/>
              </a:rPr>
              <a:t>Video Activity</a:t>
            </a:r>
          </a:p>
        </p:txBody>
      </p:sp>
      <p:sp>
        <p:nvSpPr>
          <p:cNvPr id="10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F898"/>
          </a:solidFill>
          <a:ln w="38100" cap="rnd">
            <a:solidFill>
              <a:srgbClr val="FFF89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8"/>
            <a:ext cx="4243589" cy="3604869"/>
          </a:xfrm>
        </p:spPr>
        <p:txBody>
          <a:bodyPr>
            <a:normAutofit fontScale="62500" lnSpcReduction="20000"/>
          </a:bodyPr>
          <a:lstStyle/>
          <a:p>
            <a:pPr marL="0" indent="0">
              <a:buNone/>
            </a:pPr>
            <a:r>
              <a:rPr lang="en-US" sz="3600" b="1" dirty="0">
                <a:latin typeface="Cambria" panose="02040503050406030204" pitchFamily="18" charset="0"/>
                <a:ea typeface="Cambria" panose="02040503050406030204" pitchFamily="18" charset="0"/>
              </a:rPr>
              <a:t>Watch: Clip from Reign on Me</a:t>
            </a:r>
          </a:p>
          <a:p>
            <a:pPr marL="0" indent="0">
              <a:buNone/>
            </a:pPr>
            <a:r>
              <a:rPr lang="en-US" sz="3600" b="1" dirty="0">
                <a:latin typeface="Cambria" panose="02040503050406030204" pitchFamily="18" charset="0"/>
                <a:ea typeface="Cambria" panose="02040503050406030204" pitchFamily="18" charset="0"/>
              </a:rPr>
              <a:t>Write down three observations from the video that describe Charlie’s character structure of Integration deficiency and how he grows as a result of what happens in the clip.</a:t>
            </a:r>
          </a:p>
        </p:txBody>
      </p:sp>
      <p:pic>
        <p:nvPicPr>
          <p:cNvPr id="1026" name="Picture 2" descr="Reign Over Me (2007) - IMDb">
            <a:extLst>
              <a:ext uri="{FF2B5EF4-FFF2-40B4-BE49-F238E27FC236}">
                <a16:creationId xmlns:a16="http://schemas.microsoft.com/office/drawing/2014/main" id="{339A5A49-7BDD-1ABD-F801-D71BA87AC5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953"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3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eign Over Me Sad Scene">
            <a:hlinkClick r:id="" action="ppaction://media"/>
            <a:extLst>
              <a:ext uri="{FF2B5EF4-FFF2-40B4-BE49-F238E27FC236}">
                <a16:creationId xmlns:a16="http://schemas.microsoft.com/office/drawing/2014/main" id="{0BCA31E4-65CC-9CB7-7D42-EDECBC6AB0DE}"/>
              </a:ext>
            </a:extLst>
          </p:cNvPr>
          <p:cNvPicPr>
            <a:picLocks noRot="1" noChangeAspect="1"/>
          </p:cNvPicPr>
          <p:nvPr>
            <a:videoFile r:link="rId1"/>
          </p:nvPr>
        </p:nvPicPr>
        <p:blipFill>
          <a:blip r:embed="rId3"/>
          <a:stretch>
            <a:fillRect/>
          </a:stretch>
        </p:blipFill>
        <p:spPr>
          <a:xfrm>
            <a:off x="0" y="-1055803"/>
            <a:ext cx="12179432" cy="9134574"/>
          </a:xfrm>
          <a:prstGeom prst="rect">
            <a:avLst/>
          </a:prstGeom>
        </p:spPr>
      </p:pic>
    </p:spTree>
    <p:extLst>
      <p:ext uri="{BB962C8B-B14F-4D97-AF65-F5344CB8AC3E}">
        <p14:creationId xmlns:p14="http://schemas.microsoft.com/office/powerpoint/2010/main" val="17669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latin typeface="Sylfaen" panose="010A0502050306030303" pitchFamily="18" charset="0"/>
              </a:rPr>
              <a:t>Video Activity</a:t>
            </a:r>
          </a:p>
        </p:txBody>
      </p:sp>
      <p:sp>
        <p:nvSpPr>
          <p:cNvPr id="10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F898"/>
          </a:solidFill>
          <a:ln w="38100" cap="rnd">
            <a:solidFill>
              <a:srgbClr val="FFF89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9"/>
            <a:ext cx="4243589" cy="3320668"/>
          </a:xfrm>
        </p:spPr>
        <p:txBody>
          <a:bodyPr>
            <a:normAutofit fontScale="70000" lnSpcReduction="20000"/>
          </a:bodyPr>
          <a:lstStyle/>
          <a:p>
            <a:pPr marL="0" indent="0">
              <a:buNone/>
            </a:pPr>
            <a:r>
              <a:rPr lang="en-US" sz="3600" b="1" dirty="0">
                <a:latin typeface="Cambria" panose="02040503050406030204" pitchFamily="18" charset="0"/>
                <a:ea typeface="Cambria" panose="02040503050406030204" pitchFamily="18" charset="0"/>
              </a:rPr>
              <a:t>Share your observations or lyrics from the video that describe Charlie’s character structure of Integration deficiency and how he grew as a result of what happened in the clip in a group of three or four.</a:t>
            </a:r>
          </a:p>
        </p:txBody>
      </p:sp>
      <p:pic>
        <p:nvPicPr>
          <p:cNvPr id="1026" name="Picture 2" descr="Reign Over Me (2007) - IMDb">
            <a:extLst>
              <a:ext uri="{FF2B5EF4-FFF2-40B4-BE49-F238E27FC236}">
                <a16:creationId xmlns:a16="http://schemas.microsoft.com/office/drawing/2014/main" id="{339A5A49-7BDD-1ABD-F801-D71BA87AC5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953"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82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5600">
                <a:latin typeface="Sylfaen" panose="010A0502050306030303" pitchFamily="18" charset="0"/>
              </a:rPr>
              <a:t>Dealing with Good and Bad</a:t>
            </a:r>
          </a:p>
        </p:txBody>
      </p:sp>
      <p:sp>
        <p:nvSpPr>
          <p:cNvPr id="206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9"/>
            <a:ext cx="4243589" cy="3320668"/>
          </a:xfrm>
        </p:spPr>
        <p:txBody>
          <a:bodyPr>
            <a:normAutofit fontScale="85000" lnSpcReduction="10000"/>
          </a:bodyPr>
          <a:lstStyle/>
          <a:p>
            <a:pPr marL="0" indent="0">
              <a:buNone/>
            </a:pPr>
            <a:r>
              <a:rPr lang="en-US" b="1" dirty="0">
                <a:latin typeface="Cambria" panose="02040503050406030204" pitchFamily="18" charset="0"/>
                <a:ea typeface="Cambria" panose="02040503050406030204" pitchFamily="18" charset="0"/>
              </a:rPr>
              <a:t>We are not “all good” or “all bad,” we are “in progress”</a:t>
            </a:r>
          </a:p>
          <a:p>
            <a:pPr marL="0" indent="0">
              <a:buNone/>
            </a:pPr>
            <a:r>
              <a:rPr lang="en-US" b="1" dirty="0">
                <a:latin typeface="Cambria" panose="02040503050406030204" pitchFamily="18" charset="0"/>
                <a:ea typeface="Cambria" panose="02040503050406030204" pitchFamily="18" charset="0"/>
              </a:rPr>
              <a:t>Ideal Self vs. the Real Self and the war between them (self talk)</a:t>
            </a:r>
          </a:p>
          <a:p>
            <a:pPr marL="0" indent="0">
              <a:buNone/>
            </a:pPr>
            <a:r>
              <a:rPr lang="en-US" b="1" dirty="0">
                <a:latin typeface="Cambria" panose="02040503050406030204" pitchFamily="18" charset="0"/>
                <a:ea typeface="Cambria" panose="02040503050406030204" pitchFamily="18" charset="0"/>
              </a:rPr>
              <a:t>My own splitting of good and bad: My “mother’s son” and “father’s son” split</a:t>
            </a:r>
          </a:p>
        </p:txBody>
      </p:sp>
      <p:pic>
        <p:nvPicPr>
          <p:cNvPr id="2050" name="Picture 2" descr="Out of the Darkness, Into the Light” Sermon Series- “Who Is Afraid of the  Dark?” – Union Avenue Christian Church">
            <a:extLst>
              <a:ext uri="{FF2B5EF4-FFF2-40B4-BE49-F238E27FC236}">
                <a16:creationId xmlns:a16="http://schemas.microsoft.com/office/drawing/2014/main" id="{B891F401-00A3-FA3F-979E-774E415D3D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18" r="60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05479"/>
      </p:ext>
    </p:extLst>
  </p:cSld>
  <p:clrMapOvr>
    <a:masterClrMapping/>
  </p:clrMapOvr>
</p:sld>
</file>

<file path=ppt/theme/theme1.xml><?xml version="1.0" encoding="utf-8"?>
<a:theme xmlns:a="http://schemas.openxmlformats.org/drawingml/2006/main" name="SketchyVTI">
  <a:themeElements>
    <a:clrScheme name="Custom 2">
      <a:dk1>
        <a:sysClr val="windowText" lastClr="000000"/>
      </a:dk1>
      <a:lt1>
        <a:sysClr val="window" lastClr="FFFFFF"/>
      </a:lt1>
      <a:dk2>
        <a:srgbClr val="39302A"/>
      </a:dk2>
      <a:lt2>
        <a:srgbClr val="E5DEDB"/>
      </a:lt2>
      <a:accent1>
        <a:srgbClr val="902326"/>
      </a:accent1>
      <a:accent2>
        <a:srgbClr val="00A5AB"/>
      </a:accent2>
      <a:accent3>
        <a:srgbClr val="09963B"/>
      </a:accent3>
      <a:accent4>
        <a:srgbClr val="902326"/>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15864</TotalTime>
  <Words>758</Words>
  <Application>Microsoft Office PowerPoint</Application>
  <PresentationFormat>Widescreen</PresentationFormat>
  <Paragraphs>60</Paragraphs>
  <Slides>21</Slides>
  <Notes>0</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Noto Kufi Arabic</vt:lpstr>
      <vt:lpstr>Arial</vt:lpstr>
      <vt:lpstr>Calibri</vt:lpstr>
      <vt:lpstr>Cambria</vt:lpstr>
      <vt:lpstr>Merriweather</vt:lpstr>
      <vt:lpstr>Modern Love</vt:lpstr>
      <vt:lpstr>Sylfaen</vt:lpstr>
      <vt:lpstr>Tahoma</vt:lpstr>
      <vt:lpstr>The Hand</vt:lpstr>
      <vt:lpstr>SketchyVTI</vt:lpstr>
      <vt:lpstr>Office Theme</vt:lpstr>
      <vt:lpstr>1_Office Theme</vt:lpstr>
      <vt:lpstr>PowerPoint Presentation</vt:lpstr>
      <vt:lpstr>PowerPoint Presentation</vt:lpstr>
      <vt:lpstr>Case Study: Lucy</vt:lpstr>
      <vt:lpstr>The Character Structure of Integration</vt:lpstr>
      <vt:lpstr>Character Structure of Integration</vt:lpstr>
      <vt:lpstr>Video Activity</vt:lpstr>
      <vt:lpstr>PowerPoint Presentation</vt:lpstr>
      <vt:lpstr>Video Activity</vt:lpstr>
      <vt:lpstr>Dealing with Good and Bad</vt:lpstr>
      <vt:lpstr>The Internal Critical Judge</vt:lpstr>
      <vt:lpstr>How to develop a soft, loving internal voice</vt:lpstr>
      <vt:lpstr>PowerPoint Presentation</vt:lpstr>
      <vt:lpstr>True acceptance</vt:lpstr>
      <vt:lpstr>Stages of Relationship</vt:lpstr>
      <vt:lpstr>Video Activity</vt:lpstr>
      <vt:lpstr>PowerPoint Presentation</vt:lpstr>
      <vt:lpstr>PowerPoint Presentation</vt:lpstr>
      <vt:lpstr>Video Activity</vt:lpstr>
      <vt:lpstr>PowerPoint Presentation</vt:lpstr>
      <vt:lpstr>What is available for Bishop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CATALYZE</dc:title>
  <dc:creator>Sally</dc:creator>
  <cp:lastModifiedBy>Aaron Eggman</cp:lastModifiedBy>
  <cp:revision>21</cp:revision>
  <dcterms:created xsi:type="dcterms:W3CDTF">2021-01-21T02:58:58Z</dcterms:created>
  <dcterms:modified xsi:type="dcterms:W3CDTF">2025-10-01T22:38:58Z</dcterms:modified>
</cp:coreProperties>
</file>